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1.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notesSlides/notesSlide26.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13.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6" r:id="rId2"/>
    <p:sldMasterId id="2147483655" r:id="rId3"/>
    <p:sldMasterId id="2147483654" r:id="rId4"/>
    <p:sldMasterId id="2147484076" r:id="rId5"/>
    <p:sldMasterId id="2147484078" r:id="rId6"/>
    <p:sldMasterId id="2147484430" r:id="rId7"/>
    <p:sldMasterId id="2147484442" r:id="rId8"/>
    <p:sldMasterId id="2147484607" r:id="rId9"/>
    <p:sldMasterId id="2147485371" r:id="rId10"/>
    <p:sldMasterId id="2147486067" r:id="rId11"/>
    <p:sldMasterId id="2147486080" r:id="rId12"/>
  </p:sldMasterIdLst>
  <p:notesMasterIdLst>
    <p:notesMasterId r:id="rId83"/>
  </p:notesMasterIdLst>
  <p:sldIdLst>
    <p:sldId id="257" r:id="rId13"/>
    <p:sldId id="266" r:id="rId14"/>
    <p:sldId id="281" r:id="rId15"/>
    <p:sldId id="259" r:id="rId16"/>
    <p:sldId id="260" r:id="rId17"/>
    <p:sldId id="261" r:id="rId18"/>
    <p:sldId id="262" r:id="rId19"/>
    <p:sldId id="263" r:id="rId20"/>
    <p:sldId id="264" r:id="rId21"/>
    <p:sldId id="282" r:id="rId22"/>
    <p:sldId id="285" r:id="rId23"/>
    <p:sldId id="295" r:id="rId24"/>
    <p:sldId id="296" r:id="rId25"/>
    <p:sldId id="311" r:id="rId26"/>
    <p:sldId id="287" r:id="rId27"/>
    <p:sldId id="284" r:id="rId28"/>
    <p:sldId id="305" r:id="rId29"/>
    <p:sldId id="356" r:id="rId30"/>
    <p:sldId id="332" r:id="rId31"/>
    <p:sldId id="310" r:id="rId32"/>
    <p:sldId id="312" r:id="rId33"/>
    <p:sldId id="315" r:id="rId34"/>
    <p:sldId id="316" r:id="rId35"/>
    <p:sldId id="289" r:id="rId36"/>
    <p:sldId id="301" r:id="rId37"/>
    <p:sldId id="341" r:id="rId38"/>
    <p:sldId id="342" r:id="rId39"/>
    <p:sldId id="348" r:id="rId40"/>
    <p:sldId id="343" r:id="rId41"/>
    <p:sldId id="349" r:id="rId42"/>
    <p:sldId id="344" r:id="rId43"/>
    <p:sldId id="319" r:id="rId44"/>
    <p:sldId id="335" r:id="rId45"/>
    <p:sldId id="350" r:id="rId46"/>
    <p:sldId id="345" r:id="rId47"/>
    <p:sldId id="346" r:id="rId48"/>
    <p:sldId id="347" r:id="rId49"/>
    <p:sldId id="351" r:id="rId50"/>
    <p:sldId id="352" r:id="rId51"/>
    <p:sldId id="318" r:id="rId52"/>
    <p:sldId id="291" r:id="rId53"/>
    <p:sldId id="292" r:id="rId54"/>
    <p:sldId id="303" r:id="rId55"/>
    <p:sldId id="294" r:id="rId56"/>
    <p:sldId id="326" r:id="rId57"/>
    <p:sldId id="327" r:id="rId58"/>
    <p:sldId id="328" r:id="rId59"/>
    <p:sldId id="329" r:id="rId60"/>
    <p:sldId id="330" r:id="rId61"/>
    <p:sldId id="331" r:id="rId62"/>
    <p:sldId id="334" r:id="rId63"/>
    <p:sldId id="336" r:id="rId64"/>
    <p:sldId id="302" r:id="rId65"/>
    <p:sldId id="320" r:id="rId66"/>
    <p:sldId id="321" r:id="rId67"/>
    <p:sldId id="322" r:id="rId68"/>
    <p:sldId id="324" r:id="rId69"/>
    <p:sldId id="360" r:id="rId70"/>
    <p:sldId id="361" r:id="rId71"/>
    <p:sldId id="337" r:id="rId72"/>
    <p:sldId id="325" r:id="rId73"/>
    <p:sldId id="359" r:id="rId74"/>
    <p:sldId id="299" r:id="rId75"/>
    <p:sldId id="363" r:id="rId76"/>
    <p:sldId id="362" r:id="rId77"/>
    <p:sldId id="300" r:id="rId78"/>
    <p:sldId id="297" r:id="rId79"/>
    <p:sldId id="298" r:id="rId80"/>
    <p:sldId id="353" r:id="rId81"/>
    <p:sldId id="354" r:id="rId82"/>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 xmlns:p15="http://schemas.microsoft.com/office/powerpoint/2012/main">
        <p15:guide id="1" orient="horz" pos="2304">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80"/>
    <a:srgbClr val="FF0000"/>
    <a:srgbClr val="343434"/>
    <a:srgbClr val="4C1322"/>
    <a:srgbClr val="104C1C"/>
    <a:srgbClr val="000099"/>
    <a:srgbClr val="BA1236"/>
    <a:srgbClr val="FFFF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91135" autoAdjust="0"/>
  </p:normalViewPr>
  <p:slideViewPr>
    <p:cSldViewPr>
      <p:cViewPr varScale="1">
        <p:scale>
          <a:sx n="136" d="100"/>
          <a:sy n="136" d="100"/>
        </p:scale>
        <p:origin x="-920" y="-72"/>
      </p:cViewPr>
      <p:guideLst>
        <p:guide orient="horz" pos="2304"/>
        <p:guide pos="2880"/>
      </p:guideLst>
    </p:cSldViewPr>
  </p:slideViewPr>
  <p:outlineViewPr>
    <p:cViewPr>
      <p:scale>
        <a:sx n="33" d="100"/>
        <a:sy n="33" d="100"/>
      </p:scale>
      <p:origin x="0" y="8888"/>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50" Type="http://schemas.openxmlformats.org/officeDocument/2006/relationships/slide" Target="slides/slide38.xml"/><Relationship Id="rId51" Type="http://schemas.openxmlformats.org/officeDocument/2006/relationships/slide" Target="slides/slide39.xml"/><Relationship Id="rId52" Type="http://schemas.openxmlformats.org/officeDocument/2006/relationships/slide" Target="slides/slide40.xml"/><Relationship Id="rId53" Type="http://schemas.openxmlformats.org/officeDocument/2006/relationships/slide" Target="slides/slide41.xml"/><Relationship Id="rId54" Type="http://schemas.openxmlformats.org/officeDocument/2006/relationships/slide" Target="slides/slide42.xml"/><Relationship Id="rId55" Type="http://schemas.openxmlformats.org/officeDocument/2006/relationships/slide" Target="slides/slide43.xml"/><Relationship Id="rId56" Type="http://schemas.openxmlformats.org/officeDocument/2006/relationships/slide" Target="slides/slide44.xml"/><Relationship Id="rId57" Type="http://schemas.openxmlformats.org/officeDocument/2006/relationships/slide" Target="slides/slide45.xml"/><Relationship Id="rId58" Type="http://schemas.openxmlformats.org/officeDocument/2006/relationships/slide" Target="slides/slide46.xml"/><Relationship Id="rId59" Type="http://schemas.openxmlformats.org/officeDocument/2006/relationships/slide" Target="slides/slide47.xml"/><Relationship Id="rId70" Type="http://schemas.openxmlformats.org/officeDocument/2006/relationships/slide" Target="slides/slide58.xml"/><Relationship Id="rId71" Type="http://schemas.openxmlformats.org/officeDocument/2006/relationships/slide" Target="slides/slide59.xml"/><Relationship Id="rId72" Type="http://schemas.openxmlformats.org/officeDocument/2006/relationships/slide" Target="slides/slide60.xml"/><Relationship Id="rId73" Type="http://schemas.openxmlformats.org/officeDocument/2006/relationships/slide" Target="slides/slide61.xml"/><Relationship Id="rId74" Type="http://schemas.openxmlformats.org/officeDocument/2006/relationships/slide" Target="slides/slide62.xml"/><Relationship Id="rId75" Type="http://schemas.openxmlformats.org/officeDocument/2006/relationships/slide" Target="slides/slide63.xml"/><Relationship Id="rId76" Type="http://schemas.openxmlformats.org/officeDocument/2006/relationships/slide" Target="slides/slide64.xml"/><Relationship Id="rId77" Type="http://schemas.openxmlformats.org/officeDocument/2006/relationships/slide" Target="slides/slide65.xml"/><Relationship Id="rId78" Type="http://schemas.openxmlformats.org/officeDocument/2006/relationships/slide" Target="slides/slide66.xml"/><Relationship Id="rId79" Type="http://schemas.openxmlformats.org/officeDocument/2006/relationships/slide" Target="slides/slide67.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slide" Target="slides/slide34.xml"/><Relationship Id="rId47" Type="http://schemas.openxmlformats.org/officeDocument/2006/relationships/slide" Target="slides/slide35.xml"/><Relationship Id="rId48" Type="http://schemas.openxmlformats.org/officeDocument/2006/relationships/slide" Target="slides/slide36.xml"/><Relationship Id="rId49" Type="http://schemas.openxmlformats.org/officeDocument/2006/relationships/slide" Target="slides/slide37.xml"/><Relationship Id="rId60" Type="http://schemas.openxmlformats.org/officeDocument/2006/relationships/slide" Target="slides/slide48.xml"/><Relationship Id="rId61" Type="http://schemas.openxmlformats.org/officeDocument/2006/relationships/slide" Target="slides/slide49.xml"/><Relationship Id="rId62" Type="http://schemas.openxmlformats.org/officeDocument/2006/relationships/slide" Target="slides/slide50.xml"/><Relationship Id="rId63" Type="http://schemas.openxmlformats.org/officeDocument/2006/relationships/slide" Target="slides/slide51.xml"/><Relationship Id="rId64" Type="http://schemas.openxmlformats.org/officeDocument/2006/relationships/slide" Target="slides/slide52.xml"/><Relationship Id="rId65" Type="http://schemas.openxmlformats.org/officeDocument/2006/relationships/slide" Target="slides/slide53.xml"/><Relationship Id="rId66" Type="http://schemas.openxmlformats.org/officeDocument/2006/relationships/slide" Target="slides/slide54.xml"/><Relationship Id="rId67" Type="http://schemas.openxmlformats.org/officeDocument/2006/relationships/slide" Target="slides/slide55.xml"/><Relationship Id="rId68" Type="http://schemas.openxmlformats.org/officeDocument/2006/relationships/slide" Target="slides/slide56.xml"/><Relationship Id="rId69" Type="http://schemas.openxmlformats.org/officeDocument/2006/relationships/slide" Target="slides/slide57.xml"/><Relationship Id="rId80" Type="http://schemas.openxmlformats.org/officeDocument/2006/relationships/slide" Target="slides/slide68.xml"/><Relationship Id="rId81" Type="http://schemas.openxmlformats.org/officeDocument/2006/relationships/slide" Target="slides/slide69.xml"/><Relationship Id="rId82" Type="http://schemas.openxmlformats.org/officeDocument/2006/relationships/slide" Target="slides/slide70.xml"/><Relationship Id="rId83" Type="http://schemas.openxmlformats.org/officeDocument/2006/relationships/notesMaster" Target="notesMasters/notesMaster1.xml"/><Relationship Id="rId84" Type="http://schemas.openxmlformats.org/officeDocument/2006/relationships/printerSettings" Target="printerSettings/printerSettings1.bin"/><Relationship Id="rId85" Type="http://schemas.openxmlformats.org/officeDocument/2006/relationships/presProps" Target="presProps.xml"/><Relationship Id="rId86" Type="http://schemas.openxmlformats.org/officeDocument/2006/relationships/viewProps" Target="viewProps.xml"/><Relationship Id="rId87" Type="http://schemas.openxmlformats.org/officeDocument/2006/relationships/theme" Target="theme/theme1.xml"/><Relationship Id="rId8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1026"/>
          <p:cNvSpPr>
            <a:spLocks noGrp="1" noChangeArrowheads="1"/>
          </p:cNvSpPr>
          <p:nvPr>
            <p:ph type="hdr" sz="quarter"/>
          </p:nvPr>
        </p:nvSpPr>
        <p:spPr bwMode="auto">
          <a:xfrm>
            <a:off x="0" y="0"/>
            <a:ext cx="2971800" cy="457200"/>
          </a:xfrm>
          <a:prstGeom prst="rect">
            <a:avLst/>
          </a:prstGeom>
          <a:noFill/>
          <a:ln w="57150" cap="sq">
            <a:noFill/>
            <a:miter lim="800000"/>
            <a:headEnd/>
            <a:tailEnd/>
          </a:ln>
          <a:effectLst/>
        </p:spPr>
        <p:txBody>
          <a:bodyPr vert="horz" wrap="none" lIns="91440" tIns="45720" rIns="91440" bIns="45720" numCol="1" anchor="ctr" anchorCtr="0" compatLnSpc="1">
            <a:prstTxWarp prst="textNoShape">
              <a:avLst/>
            </a:prstTxWarp>
          </a:bodyPr>
          <a:lstStyle>
            <a:lvl1pPr algn="l">
              <a:defRPr sz="1200">
                <a:latin typeface="Times New Roman" pitchFamily="26" charset="0"/>
                <a:ea typeface="+mn-ea"/>
                <a:cs typeface="+mn-cs"/>
              </a:defRPr>
            </a:lvl1pPr>
          </a:lstStyle>
          <a:p>
            <a:pPr>
              <a:defRPr/>
            </a:pPr>
            <a:endParaRPr lang="en-US"/>
          </a:p>
        </p:txBody>
      </p:sp>
      <p:sp>
        <p:nvSpPr>
          <p:cNvPr id="114691" name="Rectangle 1027"/>
          <p:cNvSpPr>
            <a:spLocks noGrp="1" noChangeArrowheads="1"/>
          </p:cNvSpPr>
          <p:nvPr>
            <p:ph type="dt" idx="1"/>
          </p:nvPr>
        </p:nvSpPr>
        <p:spPr bwMode="auto">
          <a:xfrm>
            <a:off x="3886200" y="0"/>
            <a:ext cx="2971800" cy="457200"/>
          </a:xfrm>
          <a:prstGeom prst="rect">
            <a:avLst/>
          </a:prstGeom>
          <a:noFill/>
          <a:ln w="57150" cap="sq">
            <a:noFill/>
            <a:miter lim="800000"/>
            <a:headEnd/>
            <a:tailEnd/>
          </a:ln>
          <a:effectLst/>
        </p:spPr>
        <p:txBody>
          <a:bodyPr vert="horz" wrap="none" lIns="91440" tIns="45720" rIns="91440" bIns="45720" numCol="1" anchor="ctr" anchorCtr="0" compatLnSpc="1">
            <a:prstTxWarp prst="textNoShape">
              <a:avLst/>
            </a:prstTxWarp>
          </a:bodyPr>
          <a:lstStyle>
            <a:lvl1pPr algn="r">
              <a:defRPr sz="1200">
                <a:latin typeface="Times New Roman" pitchFamily="26" charset="0"/>
                <a:ea typeface="+mn-ea"/>
                <a:cs typeface="+mn-cs"/>
              </a:defRPr>
            </a:lvl1pPr>
          </a:lstStyle>
          <a:p>
            <a:pPr>
              <a:defRPr/>
            </a:pPr>
            <a:endParaRPr lang="en-US"/>
          </a:p>
        </p:txBody>
      </p:sp>
      <p:sp>
        <p:nvSpPr>
          <p:cNvPr id="108548"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4693" name="Rectangle 1029"/>
          <p:cNvSpPr>
            <a:spLocks noGrp="1" noChangeArrowheads="1"/>
          </p:cNvSpPr>
          <p:nvPr>
            <p:ph type="body" sz="quarter" idx="3"/>
          </p:nvPr>
        </p:nvSpPr>
        <p:spPr bwMode="auto">
          <a:xfrm>
            <a:off x="914400" y="4343400"/>
            <a:ext cx="5029200" cy="4114800"/>
          </a:xfrm>
          <a:prstGeom prst="rect">
            <a:avLst/>
          </a:prstGeom>
          <a:noFill/>
          <a:ln w="57150" cap="sq">
            <a:noFill/>
            <a:miter lim="800000"/>
            <a:headEnd/>
            <a:tailEnd/>
          </a:ln>
          <a:effectLst/>
        </p:spPr>
        <p:txBody>
          <a:bodyPr vert="horz" wrap="none" lIns="91440" tIns="45720" rIns="91440" bIns="45720" numCol="1" anchor="ctr"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4694" name="Rectangle 1030"/>
          <p:cNvSpPr>
            <a:spLocks noGrp="1" noChangeArrowheads="1"/>
          </p:cNvSpPr>
          <p:nvPr>
            <p:ph type="ftr" sz="quarter" idx="4"/>
          </p:nvPr>
        </p:nvSpPr>
        <p:spPr bwMode="auto">
          <a:xfrm>
            <a:off x="0" y="8686800"/>
            <a:ext cx="2971800" cy="457200"/>
          </a:xfrm>
          <a:prstGeom prst="rect">
            <a:avLst/>
          </a:prstGeom>
          <a:noFill/>
          <a:ln w="57150" cap="sq">
            <a:noFill/>
            <a:miter lim="800000"/>
            <a:headEnd/>
            <a:tailEnd/>
          </a:ln>
          <a:effectLst/>
        </p:spPr>
        <p:txBody>
          <a:bodyPr vert="horz" wrap="none" lIns="91440" tIns="45720" rIns="91440" bIns="45720" numCol="1" anchor="b" anchorCtr="0" compatLnSpc="1">
            <a:prstTxWarp prst="textNoShape">
              <a:avLst/>
            </a:prstTxWarp>
          </a:bodyPr>
          <a:lstStyle>
            <a:lvl1pPr algn="l">
              <a:defRPr sz="1200">
                <a:latin typeface="Times New Roman" pitchFamily="26" charset="0"/>
                <a:ea typeface="+mn-ea"/>
                <a:cs typeface="+mn-cs"/>
              </a:defRPr>
            </a:lvl1pPr>
          </a:lstStyle>
          <a:p>
            <a:pPr>
              <a:defRPr/>
            </a:pPr>
            <a:endParaRPr lang="en-US"/>
          </a:p>
        </p:txBody>
      </p:sp>
      <p:sp>
        <p:nvSpPr>
          <p:cNvPr id="114695" name="Rectangle 1031"/>
          <p:cNvSpPr>
            <a:spLocks noGrp="1" noChangeArrowheads="1"/>
          </p:cNvSpPr>
          <p:nvPr>
            <p:ph type="sldNum" sz="quarter" idx="5"/>
          </p:nvPr>
        </p:nvSpPr>
        <p:spPr bwMode="auto">
          <a:xfrm>
            <a:off x="3886200" y="8686800"/>
            <a:ext cx="2971800" cy="457200"/>
          </a:xfrm>
          <a:prstGeom prst="rect">
            <a:avLst/>
          </a:prstGeom>
          <a:noFill/>
          <a:ln w="57150" cap="sq">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B7710193-F3C0-FA41-8FE3-D2F698669E83}" type="slidenum">
              <a:rPr lang="en-US"/>
              <a:pPr>
                <a:defRPr/>
              </a:pPr>
              <a:t>‹#›</a:t>
            </a:fld>
            <a:endParaRPr lang="en-US"/>
          </a:p>
        </p:txBody>
      </p:sp>
    </p:spTree>
    <p:extLst>
      <p:ext uri="{BB962C8B-B14F-4D97-AF65-F5344CB8AC3E}">
        <p14:creationId xmlns:p14="http://schemas.microsoft.com/office/powerpoint/2010/main" val="32958565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26"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Times New Roman" pitchFamily="26" charset="0"/>
        <a:ea typeface="ＭＳ Ｐゴシック" pitchFamily="26"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26" charset="0"/>
        <a:ea typeface="ＭＳ Ｐゴシック" charset="0"/>
        <a:cs typeface="Geneva" charset="0"/>
      </a:defRPr>
    </a:lvl3pPr>
    <a:lvl4pPr marL="1371600" algn="l" rtl="0" eaLnBrk="0" fontAlgn="base" hangingPunct="0">
      <a:spcBef>
        <a:spcPct val="30000"/>
      </a:spcBef>
      <a:spcAft>
        <a:spcPct val="0"/>
      </a:spcAft>
      <a:defRPr sz="1200" kern="1200">
        <a:solidFill>
          <a:schemeClr val="tx1"/>
        </a:solidFill>
        <a:latin typeface="Times New Roman" pitchFamily="26"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26"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B47BFE4-E9EE-534A-852E-FA746C237216}" type="slidenum">
              <a:rPr lang="en-US" sz="1200"/>
              <a:pPr eaLnBrk="1" hangingPunct="1"/>
              <a:t>1</a:t>
            </a:fld>
            <a:endParaRPr lang="en-US" sz="1200"/>
          </a:p>
        </p:txBody>
      </p:sp>
      <p:sp>
        <p:nvSpPr>
          <p:cNvPr id="110594" name="Rectangle 1026"/>
          <p:cNvSpPr>
            <a:spLocks noGrp="1" noRot="1" noChangeAspect="1" noChangeArrowheads="1" noTextEdit="1"/>
          </p:cNvSpPr>
          <p:nvPr>
            <p:ph type="sldImg"/>
          </p:nvPr>
        </p:nvSpPr>
        <p:spPr>
          <a:ln/>
        </p:spPr>
      </p:sp>
      <p:sp>
        <p:nvSpPr>
          <p:cNvPr id="110595"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a:latin typeface="Times New Roman" charset="0"/>
                <a:ea typeface="ＭＳ Ｐゴシック" charset="0"/>
                <a:cs typeface="ＭＳ Ｐゴシック" charset="0"/>
              </a:rPr>
              <a:t>Fonts</a:t>
            </a:r>
            <a:r>
              <a:rPr lang="en-US" baseline="0">
                <a:latin typeface="Times New Roman" charset="0"/>
                <a:ea typeface="ＭＳ Ｐゴシック" charset="0"/>
                <a:cs typeface="ＭＳ Ｐゴシック" charset="0"/>
              </a:rPr>
              <a:t> have missing characters on slides 1, 3</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94696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F0C2709-B425-B842-8EF2-6D1500E7CA2F}" type="slidenum">
              <a:rPr lang="en-US" sz="1200"/>
              <a:pPr eaLnBrk="1" hangingPunct="1"/>
              <a:t>10</a:t>
            </a:fld>
            <a:endParaRPr lang="en-US" sz="1200"/>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09825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CE5E23-9C7B-7D45-B1E3-7B590063E382}" type="slidenum">
              <a:rPr lang="en-US" sz="1200"/>
              <a:pPr eaLnBrk="1" hangingPunct="1"/>
              <a:t>11</a:t>
            </a:fld>
            <a:endParaRPr lang="en-US" sz="1200"/>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93505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01D402-A919-F64E-810C-E9B91B810628}" type="slidenum">
              <a:rPr lang="en-US" sz="1200"/>
              <a:pPr eaLnBrk="1" hangingPunct="1"/>
              <a:t>12</a:t>
            </a:fld>
            <a:endParaRPr lang="en-US" sz="1200"/>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7904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F6C17CE-3259-1B49-AB75-7687188AA60E}" type="slidenum">
              <a:rPr lang="en-US" sz="1200"/>
              <a:pPr eaLnBrk="1" hangingPunct="1"/>
              <a:t>13</a:t>
            </a:fld>
            <a:endParaRPr lang="en-US" sz="120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55917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C460F82-67AA-A042-9362-8FA241D1BD7A}" type="slidenum">
              <a:rPr lang="en-US" sz="1200"/>
              <a:pPr eaLnBrk="1" hangingPunct="1"/>
              <a:t>14</a:t>
            </a:fld>
            <a:endParaRPr lang="en-US" sz="1200"/>
          </a:p>
        </p:txBody>
      </p:sp>
      <p:sp>
        <p:nvSpPr>
          <p:cNvPr id="137218" name="Rectangle 2"/>
          <p:cNvSpPr>
            <a:spLocks noGrp="1" noRot="1" noChangeAspect="1" noChangeArrowheads="1" noTextEdit="1"/>
          </p:cNvSpPr>
          <p:nvPr>
            <p:ph type="sldImg"/>
          </p:nvPr>
        </p:nvSpPr>
        <p:spPr>
          <a:solidFill>
            <a:srgbClr val="FFFFFF"/>
          </a:solidFill>
          <a:ln/>
        </p:spPr>
      </p:sp>
      <p:sp>
        <p:nvSpPr>
          <p:cNvPr id="13721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Why the Exile?</a:t>
            </a:r>
          </a:p>
        </p:txBody>
      </p:sp>
    </p:spTree>
    <p:extLst>
      <p:ext uri="{BB962C8B-B14F-4D97-AF65-F5344CB8AC3E}">
        <p14:creationId xmlns:p14="http://schemas.microsoft.com/office/powerpoint/2010/main" val="1588490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AFF0542-A408-4A4D-86E7-610EF1451AFB}" type="slidenum">
              <a:rPr lang="en-US" sz="1200"/>
              <a:pPr eaLnBrk="1" hangingPunct="1"/>
              <a:t>15</a:t>
            </a:fld>
            <a:endParaRPr lang="en-US" sz="1200"/>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22199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1C2627A-ABD4-E94A-A679-4A7FF496AF40}" type="slidenum">
              <a:rPr lang="en-US" sz="1200"/>
              <a:pPr eaLnBrk="1" hangingPunct="1"/>
              <a:t>16</a:t>
            </a:fld>
            <a:endParaRPr lang="en-US" sz="1200"/>
          </a:p>
        </p:txBody>
      </p:sp>
      <p:sp>
        <p:nvSpPr>
          <p:cNvPr id="141314" name="Rectangle 1026"/>
          <p:cNvSpPr>
            <a:spLocks noGrp="1" noRot="1" noChangeAspect="1" noChangeArrowheads="1" noTextEdit="1"/>
          </p:cNvSpPr>
          <p:nvPr>
            <p:ph type="sldImg"/>
          </p:nvPr>
        </p:nvSpPr>
        <p:spPr>
          <a:ln/>
        </p:spPr>
      </p:sp>
      <p:sp>
        <p:nvSpPr>
          <p:cNvPr id="141315"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42194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DFF03F6-EDE1-D540-AD1B-D998B6A75955}" type="slidenum">
              <a:rPr lang="en-US" sz="1200"/>
              <a:pPr eaLnBrk="1" hangingPunct="1"/>
              <a:t>17</a:t>
            </a:fld>
            <a:endParaRPr lang="en-US" sz="1200"/>
          </a:p>
        </p:txBody>
      </p:sp>
      <p:sp>
        <p:nvSpPr>
          <p:cNvPr id="143362" name="Rectangle 1026"/>
          <p:cNvSpPr>
            <a:spLocks noGrp="1" noRot="1" noChangeAspect="1" noChangeArrowheads="1" noTextEdit="1"/>
          </p:cNvSpPr>
          <p:nvPr>
            <p:ph type="sldImg"/>
          </p:nvPr>
        </p:nvSpPr>
        <p:spPr>
          <a:ln/>
        </p:spPr>
      </p:sp>
      <p:sp>
        <p:nvSpPr>
          <p:cNvPr id="143363"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67025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51CC9AC-D74C-FC47-8182-6F0C72ECC1DB}" type="slidenum">
              <a:rPr lang="en-US" sz="1200">
                <a:solidFill>
                  <a:prstClr val="black"/>
                </a:solidFill>
              </a:rPr>
              <a:pPr eaLnBrk="1" hangingPunct="1"/>
              <a:t>18</a:t>
            </a:fld>
            <a:endParaRPr lang="en-US" sz="1200">
              <a:solidFill>
                <a:prstClr val="black"/>
              </a:solidFill>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10420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215C9B-BAAF-C14D-B5E4-330B780997DB}" type="slidenum">
              <a:rPr lang="en-US" sz="1200">
                <a:solidFill>
                  <a:srgbClr val="000000"/>
                </a:solidFill>
              </a:rPr>
              <a:pPr eaLnBrk="1" hangingPunct="1"/>
              <a:t>19</a:t>
            </a:fld>
            <a:endParaRPr lang="en-US" sz="1200">
              <a:solidFill>
                <a:srgbClr val="000000"/>
              </a:solidFill>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8247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554AEDC-3F78-9D44-98BD-8E54B5E98E95}" type="slidenum">
              <a:rPr lang="en-US" sz="1200"/>
              <a:pPr eaLnBrk="1" hangingPunct="1"/>
              <a:t>2</a:t>
            </a:fld>
            <a:endParaRPr lang="en-US" sz="1200"/>
          </a:p>
        </p:txBody>
      </p:sp>
      <p:sp>
        <p:nvSpPr>
          <p:cNvPr id="112642" name="Rectangle 1026"/>
          <p:cNvSpPr>
            <a:spLocks noGrp="1" noRot="1" noChangeAspect="1" noChangeArrowheads="1" noTextEdit="1"/>
          </p:cNvSpPr>
          <p:nvPr>
            <p:ph type="sldImg"/>
          </p:nvPr>
        </p:nvSpPr>
        <p:spPr>
          <a:ln/>
        </p:spPr>
      </p:sp>
      <p:sp>
        <p:nvSpPr>
          <p:cNvPr id="112643"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550645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BDAB7A-F75F-6F44-99D9-52E7316E9833}" type="slidenum">
              <a:rPr lang="en-US" sz="1200"/>
              <a:pPr eaLnBrk="1" hangingPunct="1"/>
              <a:t>20</a:t>
            </a:fld>
            <a:endParaRPr lang="en-US" sz="1200"/>
          </a:p>
        </p:txBody>
      </p:sp>
      <p:sp>
        <p:nvSpPr>
          <p:cNvPr id="149506" name="Rectangle 1026"/>
          <p:cNvSpPr>
            <a:spLocks noGrp="1" noRot="1" noChangeAspect="1" noChangeArrowheads="1" noTextEdit="1"/>
          </p:cNvSpPr>
          <p:nvPr>
            <p:ph type="sldImg"/>
          </p:nvPr>
        </p:nvSpPr>
        <p:spPr>
          <a:ln/>
        </p:spPr>
      </p:sp>
      <p:sp>
        <p:nvSpPr>
          <p:cNvPr id="149507"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06103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FC4F4C4-9F26-814B-BCD3-1585A1A44E0F}" type="slidenum">
              <a:rPr lang="en-US" sz="1200"/>
              <a:pPr eaLnBrk="1" hangingPunct="1"/>
              <a:t>21</a:t>
            </a:fld>
            <a:endParaRPr lang="en-US" sz="1200"/>
          </a:p>
        </p:txBody>
      </p:sp>
      <p:sp>
        <p:nvSpPr>
          <p:cNvPr id="151554" name="Rectangle 1026"/>
          <p:cNvSpPr>
            <a:spLocks noGrp="1" noRot="1" noChangeAspect="1" noChangeArrowheads="1" noTextEdit="1"/>
          </p:cNvSpPr>
          <p:nvPr>
            <p:ph type="sldImg"/>
          </p:nvPr>
        </p:nvSpPr>
        <p:spPr>
          <a:ln/>
        </p:spPr>
      </p:sp>
      <p:sp>
        <p:nvSpPr>
          <p:cNvPr id="151555"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16968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0C767BE-5214-6C4E-ABC7-63F431549205}" type="slidenum">
              <a:rPr lang="en-US" sz="1200">
                <a:solidFill>
                  <a:srgbClr val="000000"/>
                </a:solidFill>
              </a:rPr>
              <a:pPr eaLnBrk="1" hangingPunct="1"/>
              <a:t>22</a:t>
            </a:fld>
            <a:endParaRPr lang="en-US" sz="1200">
              <a:solidFill>
                <a:srgbClr val="000000"/>
              </a:solidFill>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16485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7C84CC1-171F-8C4D-B0BF-850572C5DFBB}" type="slidenum">
              <a:rPr lang="en-US" sz="1200">
                <a:solidFill>
                  <a:srgbClr val="000000"/>
                </a:solidFill>
              </a:rPr>
              <a:pPr eaLnBrk="1" hangingPunct="1"/>
              <a:t>23</a:t>
            </a:fld>
            <a:endParaRPr lang="en-US" sz="1200">
              <a:solidFill>
                <a:srgbClr val="000000"/>
              </a:solidFill>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586818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EAD506-ECCC-2645-8BF1-81A1FC19D620}" type="slidenum">
              <a:rPr lang="en-US" sz="1200"/>
              <a:pPr eaLnBrk="1" hangingPunct="1"/>
              <a:t>24</a:t>
            </a:fld>
            <a:endParaRPr lang="en-US" sz="1200"/>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827541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2BCCC1-6A61-9842-A2B2-E889FE8F9332}" type="slidenum">
              <a:rPr lang="en-US" sz="1200"/>
              <a:pPr eaLnBrk="1" hangingPunct="1"/>
              <a:t>25</a:t>
            </a:fld>
            <a:endParaRPr lang="en-US" sz="1200"/>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469569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7B4608-B948-1549-89C0-EBB6DA1230EA}" type="slidenum">
              <a:rPr lang="en-US" sz="1200">
                <a:solidFill>
                  <a:srgbClr val="000000"/>
                </a:solidFill>
              </a:rPr>
              <a:pPr eaLnBrk="1" hangingPunct="1"/>
              <a:t>33</a:t>
            </a:fld>
            <a:endParaRPr lang="en-US" sz="1200">
              <a:solidFill>
                <a:srgbClr val="000000"/>
              </a:solidFill>
            </a:endParaRP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176878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1754A8-96E4-CB45-8571-CE40D7CD9E25}" type="slidenum">
              <a:rPr lang="en-US" sz="1200"/>
              <a:pPr eaLnBrk="1" hangingPunct="1"/>
              <a:t>41</a:t>
            </a:fld>
            <a:endParaRPr lang="en-US" sz="1200"/>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790297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BD6A8E5-AA22-1641-8B86-65A92D38056C}" type="slidenum">
              <a:rPr lang="en-US" sz="1200"/>
              <a:pPr eaLnBrk="1" hangingPunct="1"/>
              <a:t>42</a:t>
            </a:fld>
            <a:endParaRPr lang="en-US" sz="1200"/>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980188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71F4678-9706-A64F-A6B4-FE6A5B1F0D13}" type="slidenum">
              <a:rPr lang="en-US" sz="1200"/>
              <a:pPr eaLnBrk="1" hangingPunct="1"/>
              <a:t>43</a:t>
            </a:fld>
            <a:endParaRPr lang="en-US" sz="1200"/>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32585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F40AF76-232E-0F42-98B7-FC2FB27CE523}" type="slidenum">
              <a:rPr lang="en-US" sz="1200"/>
              <a:pPr eaLnBrk="1" hangingPunct="1"/>
              <a:t>3</a:t>
            </a:fld>
            <a:endParaRPr lang="en-US" sz="1200"/>
          </a:p>
        </p:txBody>
      </p:sp>
      <p:sp>
        <p:nvSpPr>
          <p:cNvPr id="114690" name="Rectangle 1026"/>
          <p:cNvSpPr>
            <a:spLocks noGrp="1" noRot="1" noChangeAspect="1" noChangeArrowheads="1" noTextEdit="1"/>
          </p:cNvSpPr>
          <p:nvPr>
            <p:ph type="sldImg"/>
          </p:nvPr>
        </p:nvSpPr>
        <p:spPr>
          <a:ln/>
        </p:spPr>
      </p:sp>
      <p:sp>
        <p:nvSpPr>
          <p:cNvPr id="114691"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545861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E731205-76AF-7B43-AE53-1288192D264D}" type="slidenum">
              <a:rPr lang="en-US" sz="1200"/>
              <a:pPr eaLnBrk="1" hangingPunct="1"/>
              <a:t>44</a:t>
            </a:fld>
            <a:endParaRPr lang="en-US" sz="1200"/>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181286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7DB4469-C7B8-8C4C-A65C-2B3F411736EE}" type="slidenum">
              <a:rPr lang="en-US" sz="1200">
                <a:solidFill>
                  <a:srgbClr val="000000"/>
                </a:solidFill>
              </a:rPr>
              <a:pPr eaLnBrk="1" hangingPunct="1"/>
              <a:t>51</a:t>
            </a:fld>
            <a:endParaRPr lang="en-US" sz="1200">
              <a:solidFill>
                <a:srgbClr val="000000"/>
              </a:solidFill>
            </a:endParaRPr>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797313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EB891B-60C4-0B43-BFDF-41B2B56E5AD7}" type="slidenum">
              <a:rPr lang="en-US" sz="1200">
                <a:solidFill>
                  <a:srgbClr val="000000"/>
                </a:solidFill>
              </a:rPr>
              <a:pPr eaLnBrk="1" hangingPunct="1"/>
              <a:t>52</a:t>
            </a:fld>
            <a:endParaRPr lang="en-US" sz="1200">
              <a:solidFill>
                <a:srgbClr val="000000"/>
              </a:solidFill>
            </a:endParaRPr>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733458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F819B5D-D9C1-0146-AC59-ED0EE45F92D3}" type="slidenum">
              <a:rPr lang="en-US" sz="1200"/>
              <a:pPr eaLnBrk="1" hangingPunct="1"/>
              <a:t>53</a:t>
            </a:fld>
            <a:endParaRPr lang="en-US" sz="1200"/>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445655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40CBD32-29D5-7349-9E3F-8A32A11CA9D2}" type="slidenum">
              <a:rPr lang="en-US" sz="1200"/>
              <a:pPr eaLnBrk="1" hangingPunct="1"/>
              <a:t>54</a:t>
            </a:fld>
            <a:endParaRPr lang="en-US" sz="1200"/>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763838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DC23F9F-FC5C-A841-A8B0-5C81AD25B15F}" type="slidenum">
              <a:rPr lang="en-US" sz="1200"/>
              <a:pPr eaLnBrk="1" hangingPunct="1"/>
              <a:t>55</a:t>
            </a:fld>
            <a:endParaRPr lang="en-US" sz="1200"/>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870270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DABBF7-16E3-BF48-8EC4-387B4B18B8E5}" type="slidenum">
              <a:rPr lang="en-US" sz="1200"/>
              <a:pPr eaLnBrk="1" hangingPunct="1"/>
              <a:t>56</a:t>
            </a:fld>
            <a:endParaRPr lang="en-US" sz="1200"/>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009209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7EB01B3-C949-1D46-9F8B-6F760704798F}" type="slidenum">
              <a:rPr lang="en-US" sz="1200"/>
              <a:pPr eaLnBrk="1" hangingPunct="1"/>
              <a:t>57</a:t>
            </a:fld>
            <a:endParaRPr lang="en-US" sz="1200"/>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839264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710193-F3C0-FA41-8FE3-D2F698669E83}" type="slidenum">
              <a:rPr lang="en-US" smtClean="0"/>
              <a:pPr>
                <a:defRPr/>
              </a:pPr>
              <a:t>59</a:t>
            </a:fld>
            <a:endParaRPr lang="en-US"/>
          </a:p>
        </p:txBody>
      </p:sp>
    </p:spTree>
    <p:extLst>
      <p:ext uri="{BB962C8B-B14F-4D97-AF65-F5344CB8AC3E}">
        <p14:creationId xmlns:p14="http://schemas.microsoft.com/office/powerpoint/2010/main" val="27875606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58631F2-BE3A-644C-948F-FB300267BE89}" type="slidenum">
              <a:rPr lang="en-US" sz="1200"/>
              <a:pPr eaLnBrk="1" hangingPunct="1"/>
              <a:t>60</a:t>
            </a:fld>
            <a:endParaRPr lang="en-US" sz="1200"/>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58943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3EB5CD5-64D6-6F46-995E-86B43C22D651}" type="slidenum">
              <a:rPr lang="en-US" sz="1200"/>
              <a:pPr eaLnBrk="1" hangingPunct="1"/>
              <a:t>4</a:t>
            </a:fld>
            <a:endParaRPr lang="en-US" sz="1200"/>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991669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54921F-87C2-1E45-B28E-B50960D293E3}" type="slidenum">
              <a:rPr lang="en-US" sz="1200"/>
              <a:pPr eaLnBrk="1" hangingPunct="1"/>
              <a:t>61</a:t>
            </a:fld>
            <a:endParaRPr lang="en-US" sz="1200"/>
          </a:p>
        </p:txBody>
      </p:sp>
      <p:sp>
        <p:nvSpPr>
          <p:cNvPr id="209922" name="Rectangle 2"/>
          <p:cNvSpPr>
            <a:spLocks noGrp="1" noRot="1" noChangeAspect="1" noChangeArrowheads="1"/>
          </p:cNvSpPr>
          <p:nvPr>
            <p:ph type="sldImg"/>
          </p:nvPr>
        </p:nvSpPr>
        <p:spPr>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127140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A13EBD4-DB60-274B-BDA7-CD5593D0B103}" type="slidenum">
              <a:rPr lang="en-US" sz="1200">
                <a:solidFill>
                  <a:prstClr val="black"/>
                </a:solidFill>
              </a:rPr>
              <a:pPr eaLnBrk="1" hangingPunct="1"/>
              <a:t>62</a:t>
            </a:fld>
            <a:endParaRPr lang="en-US" sz="1200">
              <a:solidFill>
                <a:prstClr val="black"/>
              </a:solidFill>
            </a:endParaRPr>
          </a:p>
        </p:txBody>
      </p:sp>
      <p:sp>
        <p:nvSpPr>
          <p:cNvPr id="720898" name="Rectangle 2"/>
          <p:cNvSpPr>
            <a:spLocks noGrp="1" noRot="1" noChangeAspect="1" noChangeArrowheads="1" noTextEdit="1"/>
          </p:cNvSpPr>
          <p:nvPr>
            <p:ph type="sldImg"/>
          </p:nvPr>
        </p:nvSpPr>
        <p:spPr>
          <a:ln/>
        </p:spPr>
      </p:sp>
      <p:sp>
        <p:nvSpPr>
          <p:cNvPr id="72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867711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50CD08-8DE3-5F4E-98E8-B3CAF96E94CA}" type="slidenum">
              <a:rPr lang="en-US" sz="1200"/>
              <a:pPr eaLnBrk="1" hangingPunct="1"/>
              <a:t>63</a:t>
            </a:fld>
            <a:endParaRPr lang="en-US" sz="1200"/>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Art Now and Then: Henryk Siemiradzki</a:t>
            </a:r>
          </a:p>
          <a:p>
            <a:pPr eaLnBrk="1" hangingPunct="1"/>
            <a:r>
              <a:rPr lang="en-US">
                <a:latin typeface="Times New Roman" charset="0"/>
                <a:ea typeface="ＭＳ Ｐゴシック" charset="0"/>
                <a:cs typeface="ＭＳ Ｐゴシック" charset="0"/>
              </a:rPr>
              <a:t>Alexander The Great And Physician Philip of Arcarnania</a:t>
            </a:r>
          </a:p>
          <a:p>
            <a:pPr eaLnBrk="1" hangingPunct="1"/>
            <a:r>
              <a:rPr lang="en-US">
                <a:latin typeface="Times New Roman" charset="0"/>
                <a:ea typeface="ＭＳ Ｐゴシック" charset="0"/>
                <a:cs typeface="ＭＳ Ｐゴシック" charset="0"/>
              </a:rPr>
              <a:t>1870, Henryk Siemiradzki</a:t>
            </a:r>
          </a:p>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925465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50CD08-8DE3-5F4E-98E8-B3CAF96E94CA}" type="slidenum">
              <a:rPr lang="en-US" sz="1200"/>
              <a:pPr eaLnBrk="1" hangingPunct="1"/>
              <a:t>64</a:t>
            </a:fld>
            <a:endParaRPr lang="en-US" sz="1200"/>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Art Now and Then: Henryk Siemiradzki</a:t>
            </a:r>
          </a:p>
          <a:p>
            <a:pPr eaLnBrk="1" hangingPunct="1"/>
            <a:r>
              <a:rPr lang="en-US">
                <a:latin typeface="Times New Roman" charset="0"/>
                <a:ea typeface="ＭＳ Ｐゴシック" charset="0"/>
                <a:cs typeface="ＭＳ Ｐゴシック" charset="0"/>
              </a:rPr>
              <a:t>Alexander The Great And Physician Philip of Arcarnania</a:t>
            </a:r>
          </a:p>
          <a:p>
            <a:pPr eaLnBrk="1" hangingPunct="1"/>
            <a:r>
              <a:rPr lang="en-US">
                <a:latin typeface="Times New Roman" charset="0"/>
                <a:ea typeface="ＭＳ Ｐゴシック" charset="0"/>
                <a:cs typeface="ＭＳ Ｐゴシック" charset="0"/>
              </a:rPr>
              <a:t>1870, Henryk Siemiradzki</a:t>
            </a:r>
          </a:p>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146666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710193-F3C0-FA41-8FE3-D2F698669E83}" type="slidenum">
              <a:rPr lang="en-US" smtClean="0"/>
              <a:pPr>
                <a:defRPr/>
              </a:pPr>
              <a:t>65</a:t>
            </a:fld>
            <a:endParaRPr lang="en-US"/>
          </a:p>
        </p:txBody>
      </p:sp>
    </p:spTree>
    <p:extLst>
      <p:ext uri="{BB962C8B-B14F-4D97-AF65-F5344CB8AC3E}">
        <p14:creationId xmlns:p14="http://schemas.microsoft.com/office/powerpoint/2010/main" val="28793795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8541E1-2472-5541-AA21-FBDA029567AC}" type="slidenum">
              <a:rPr lang="en-US" sz="1200"/>
              <a:pPr eaLnBrk="1" hangingPunct="1"/>
              <a:t>66</a:t>
            </a:fld>
            <a:endParaRPr lang="en-US" sz="1200"/>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034506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4C863D-62C7-244A-95D2-C7274B8058BB}" type="slidenum">
              <a:rPr lang="en-US" sz="1200"/>
              <a:pPr eaLnBrk="1" hangingPunct="1"/>
              <a:t>67</a:t>
            </a:fld>
            <a:endParaRPr lang="en-US" sz="1200"/>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908802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B3B3A1-909E-7745-BFFB-8B369778E136}" type="slidenum">
              <a:rPr lang="en-US" sz="1200"/>
              <a:pPr eaLnBrk="1" hangingPunct="1"/>
              <a:t>68</a:t>
            </a:fld>
            <a:endParaRPr lang="en-US" sz="1200"/>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668805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z="1200" b="0" dirty="0" smtClean="0">
                <a:solidFill>
                  <a:srgbClr val="FFFFFF"/>
                </a:solidFill>
                <a:latin typeface="Arial" charset="0"/>
                <a:ea typeface="ＭＳ Ｐゴシック" charset="0"/>
              </a:rPr>
              <a:t>NT Backgrounds (</a:t>
            </a:r>
            <a:r>
              <a:rPr lang="en-US" sz="1200" b="0" dirty="0" err="1" smtClean="0">
                <a:solidFill>
                  <a:srgbClr val="FFFFFF"/>
                </a:solidFill>
                <a:latin typeface="Arial" charset="0"/>
                <a:ea typeface="ＭＳ Ｐゴシック" charset="0"/>
              </a:rPr>
              <a:t>nb</a:t>
            </a:r>
            <a:r>
              <a:rPr lang="en-US" sz="1200" b="0" dirty="0" smtClean="0">
                <a:solidFill>
                  <a:srgbClr val="FFFFFF"/>
                </a:solidFill>
                <a:latin typeface="Arial" charset="0"/>
                <a:ea typeface="ＭＳ Ｐゴシック" charset="0"/>
              </a:rPr>
              <a:t>)</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597727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D4916CD-9359-4F49-885A-AF8334EFDCB8}" type="slidenum">
              <a:rPr lang="en-US" sz="1200"/>
              <a:pPr eaLnBrk="1" hangingPunct="1"/>
              <a:t>5</a:t>
            </a:fld>
            <a:endParaRPr lang="en-US" sz="1200"/>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79926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B89083-B42D-2543-A1C0-B43CAC90E1A2}" type="slidenum">
              <a:rPr lang="en-US" sz="1200"/>
              <a:pPr eaLnBrk="1" hangingPunct="1"/>
              <a:t>6</a:t>
            </a:fld>
            <a:endParaRPr lang="en-US" sz="1200"/>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11871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963224A-2312-1B41-92CC-A2C5D347CFB3}" type="slidenum">
              <a:rPr lang="en-US" sz="1200"/>
              <a:pPr eaLnBrk="1" hangingPunct="1"/>
              <a:t>7</a:t>
            </a:fld>
            <a:endParaRPr lang="en-US" sz="1200"/>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46660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5A578BA-E743-D54E-80FD-A74601029B12}" type="slidenum">
              <a:rPr lang="en-US" sz="1200"/>
              <a:pPr eaLnBrk="1" hangingPunct="1"/>
              <a:t>8</a:t>
            </a:fld>
            <a:endParaRPr lang="en-US" sz="1200"/>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66402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F6365F-4AA4-2648-9009-2C1A2CFA02EF}" type="slidenum">
              <a:rPr lang="en-US" sz="1200"/>
              <a:pPr eaLnBrk="1" hangingPunct="1"/>
              <a:t>9</a:t>
            </a:fld>
            <a:endParaRPr lang="en-US" sz="1200"/>
          </a:p>
        </p:txBody>
      </p:sp>
      <p:sp>
        <p:nvSpPr>
          <p:cNvPr id="126978" name="Rectangle 1026"/>
          <p:cNvSpPr>
            <a:spLocks noGrp="1" noRot="1" noChangeAspect="1" noChangeArrowheads="1" noTextEdit="1"/>
          </p:cNvSpPr>
          <p:nvPr>
            <p:ph type="sldImg"/>
          </p:nvPr>
        </p:nvSpPr>
        <p:spPr>
          <a:ln/>
        </p:spPr>
      </p:sp>
      <p:sp>
        <p:nvSpPr>
          <p:cNvPr id="126979"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82126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26"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6"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a:xfrm>
            <a:off x="1143000" y="6248400"/>
            <a:ext cx="1905000" cy="457200"/>
          </a:xfrm>
          <a:prstGeom prst="rect">
            <a:avLst/>
          </a:prstGeom>
        </p:spPr>
        <p:txBody>
          <a:bodyPr/>
          <a:lstStyle>
            <a:lvl1pPr>
              <a:defRPr>
                <a:solidFill>
                  <a:srgbClr val="FFFFFF"/>
                </a:solidFill>
                <a:latin typeface="Times New Roman" pitchFamily="-107" charset="0"/>
                <a:ea typeface="+mn-ea"/>
                <a:cs typeface="+mn-cs"/>
              </a:defRPr>
            </a:lvl1pPr>
          </a:lstStyle>
          <a:p>
            <a:pPr>
              <a:defRPr/>
            </a:pPr>
            <a:endParaRPr lang="en-US"/>
          </a:p>
        </p:txBody>
      </p:sp>
      <p:sp>
        <p:nvSpPr>
          <p:cNvPr id="37" name="Rectangle 37"/>
          <p:cNvSpPr>
            <a:spLocks noGrp="1" noChangeArrowheads="1"/>
          </p:cNvSpPr>
          <p:nvPr>
            <p:ph type="ftr" sz="quarter" idx="11"/>
          </p:nvPr>
        </p:nvSpPr>
        <p:spPr>
          <a:xfrm>
            <a:off x="3581400" y="6248400"/>
            <a:ext cx="2895600" cy="457200"/>
          </a:xfrm>
          <a:prstGeom prst="rect">
            <a:avLst/>
          </a:prstGeom>
        </p:spPr>
        <p:txBody>
          <a:bodyPr/>
          <a:lstStyle>
            <a:lvl1pPr>
              <a:defRPr>
                <a:solidFill>
                  <a:srgbClr val="FFFFFF"/>
                </a:solidFill>
                <a:latin typeface="Times New Roman" pitchFamily="-107" charset="0"/>
                <a:ea typeface="+mn-ea"/>
                <a:cs typeface="+mn-cs"/>
              </a:defRPr>
            </a:lvl1pPr>
          </a:lstStyle>
          <a:p>
            <a:pPr>
              <a:defRPr/>
            </a:pPr>
            <a:endParaRPr lang="en-US"/>
          </a:p>
        </p:txBody>
      </p:sp>
      <p:sp>
        <p:nvSpPr>
          <p:cNvPr id="38" name="Rectangle 3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defRPr/>
            </a:pPr>
            <a:fld id="{91ED30F9-9E0F-A540-9FB4-E0E0E5C32367}" type="slidenum">
              <a:rPr lang="en-US"/>
              <a:pPr>
                <a:defRPr/>
              </a:pPr>
              <a:t>‹#›</a:t>
            </a:fld>
            <a:endParaRPr lang="en-US"/>
          </a:p>
        </p:txBody>
      </p:sp>
    </p:spTree>
    <p:extLst>
      <p:ext uri="{BB962C8B-B14F-4D97-AF65-F5344CB8AC3E}">
        <p14:creationId xmlns:p14="http://schemas.microsoft.com/office/powerpoint/2010/main" val="1193562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69B04D-9B16-4748-947E-92B3D1985563}" type="slidenum">
              <a:rPr lang="en-US"/>
              <a:pPr>
                <a:defRPr/>
              </a:pPr>
              <a:t>‹#›</a:t>
            </a:fld>
            <a:endParaRPr lang="en-US"/>
          </a:p>
        </p:txBody>
      </p:sp>
    </p:spTree>
    <p:extLst>
      <p:ext uri="{BB962C8B-B14F-4D97-AF65-F5344CB8AC3E}">
        <p14:creationId xmlns:p14="http://schemas.microsoft.com/office/powerpoint/2010/main" val="19448212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BD20B9E2-1098-014B-AEAD-78F7F8B182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199312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7ED4905B-6D74-9B4F-8222-865C1FBCB0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572695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D3940DEA-96CB-5148-B955-1159BA1AD1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5110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0138FDC2-7954-B141-AA99-14FDACA152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038968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B563F020-1CA2-FD44-8A4F-74FF78C906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68536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68D0A343-8F7A-2E45-BD6B-F4F771070F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37537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FF068CA4-7D6F-1B46-90DD-741A7AC7FB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640530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69988" y="1946275"/>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2388" y="1946275"/>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763791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1085850" cy="6854825"/>
            <a:chOff x="0" y="0"/>
            <a:chExt cx="684" cy="4318"/>
          </a:xfrm>
        </p:grpSpPr>
        <p:sp>
          <p:nvSpPr>
            <p:cNvPr id="5" name="Rectangle 1027"/>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l">
                <a:defRPr/>
              </a:pPr>
              <a:endParaRPr lang="en-US">
                <a:solidFill>
                  <a:srgbClr val="FFFFFF"/>
                </a:solidFill>
                <a:latin typeface="Times New Roman" pitchFamily="-112" charset="0"/>
              </a:endParaRPr>
            </a:p>
          </p:txBody>
        </p:sp>
        <p:grpSp>
          <p:nvGrpSpPr>
            <p:cNvPr id="6" name="Group 1028"/>
            <p:cNvGrpSpPr>
              <a:grpSpLocks/>
            </p:cNvGrpSpPr>
            <p:nvPr/>
          </p:nvGrpSpPr>
          <p:grpSpPr bwMode="auto">
            <a:xfrm>
              <a:off x="48" y="103"/>
              <a:ext cx="96" cy="4126"/>
              <a:chOff x="48" y="103"/>
              <a:chExt cx="96" cy="4126"/>
            </a:xfrm>
          </p:grpSpPr>
          <p:sp>
            <p:nvSpPr>
              <p:cNvPr id="7" name="Rectangle 1029"/>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8" name="Rectangle 1030"/>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9" name="Rectangle 1031"/>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 name="Rectangle 1032"/>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1" name="Rectangle 1033"/>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2" name="Rectangle 1034"/>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3" name="Rectangle 1035"/>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4" name="Rectangle 1036"/>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5" name="Rectangle 1037"/>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6" name="Rectangle 1038"/>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7" name="Rectangle 1039"/>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8" name="Rectangle 1040"/>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9" name="Rectangle 1041"/>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0" name="Rectangle 1042"/>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1" name="Rectangle 1043"/>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2" name="Rectangle 1044"/>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3" name="Rectangle 1045"/>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4" name="Rectangle 1046"/>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 name="Rectangle 1047"/>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6" name="Rectangle 1048"/>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7" name="Rectangle 1049"/>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8" name="Rectangle 1050"/>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9" name="Rectangle 1051"/>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30" name="Rectangle 1052"/>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31" name="Rectangle 1053"/>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32" name="Rectangle 1054"/>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33" name="Rectangle 1055"/>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34" name="Rectangle 1056"/>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35" name="Rectangle 1057"/>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grpSp>
      </p:grpSp>
      <p:sp>
        <p:nvSpPr>
          <p:cNvPr id="57378" name="Rectangle 1058"/>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57379" name="Rectangle 1059"/>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106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106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1062"/>
          <p:cNvSpPr>
            <a:spLocks noGrp="1" noChangeArrowheads="1"/>
          </p:cNvSpPr>
          <p:nvPr>
            <p:ph type="sldNum" sz="quarter" idx="12"/>
          </p:nvPr>
        </p:nvSpPr>
        <p:spPr/>
        <p:txBody>
          <a:bodyPr/>
          <a:lstStyle>
            <a:lvl1pPr>
              <a:defRPr>
                <a:solidFill>
                  <a:srgbClr val="FFFFFF"/>
                </a:solidFill>
              </a:defRPr>
            </a:lvl1pPr>
          </a:lstStyle>
          <a:p>
            <a:pPr>
              <a:defRPr/>
            </a:pPr>
            <a:fld id="{EB4DC406-EAB6-0A42-8836-DD7A0C1AB4FD}" type="slidenum">
              <a:rPr lang="en-US"/>
              <a:pPr>
                <a:defRPr/>
              </a:pPr>
              <a:t>‹#›</a:t>
            </a:fld>
            <a:endParaRPr lang="en-US"/>
          </a:p>
        </p:txBody>
      </p:sp>
    </p:spTree>
    <p:extLst>
      <p:ext uri="{BB962C8B-B14F-4D97-AF65-F5344CB8AC3E}">
        <p14:creationId xmlns:p14="http://schemas.microsoft.com/office/powerpoint/2010/main" val="424792351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77E35354-BCEB-1248-813A-9449CD0398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55470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64D8C88-0027-B14E-887D-DA6A21EBBC96}" type="slidenum">
              <a:rPr lang="en-US"/>
              <a:pPr>
                <a:defRPr/>
              </a:pPr>
              <a:t>‹#›</a:t>
            </a:fld>
            <a:endParaRPr lang="en-US"/>
          </a:p>
        </p:txBody>
      </p:sp>
    </p:spTree>
    <p:extLst>
      <p:ext uri="{BB962C8B-B14F-4D97-AF65-F5344CB8AC3E}">
        <p14:creationId xmlns:p14="http://schemas.microsoft.com/office/powerpoint/2010/main" val="38216943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C7A04330-C7F7-B641-AF46-6C0110185B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508680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C60D728D-7B4C-C149-A1E6-961038BFEC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9764689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69F47504-8F9E-5040-AEEF-845B0CCAF1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217710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B31DDADC-2D0C-994E-A2D8-415D3EE023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343612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8D76C985-4EDB-F247-9742-BE9423FFE0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0727890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0726721A-BA22-C845-A2D6-671A1D9DF9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083163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2C4D8926-6EF1-4E40-ACAC-B683CFEE8A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527849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DF13382A-5310-6346-B500-736E4758A5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8243087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18104B15-01AB-664B-ADA2-BC811D4E144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32830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169988" y="1946275"/>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32388" y="194627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132388" y="407987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37"/>
          <p:cNvSpPr>
            <a:spLocks noGrp="1" noChangeArrowheads="1"/>
          </p:cNvSpPr>
          <p:nvPr>
            <p:ph type="sldNum" sz="quarter" idx="12"/>
          </p:nvPr>
        </p:nvSpPr>
        <p:spPr>
          <a:ln/>
        </p:spPr>
        <p:txBody>
          <a:bodyPr/>
          <a:lstStyle>
            <a:lvl1pPr>
              <a:defRPr/>
            </a:lvl1pPr>
          </a:lstStyle>
          <a:p>
            <a:pPr>
              <a:defRPr/>
            </a:pPr>
            <a:fld id="{DD0B3ED7-DCA7-6B47-BECF-289C6796F6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405872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69988" y="1946275"/>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32388" y="194627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132388" y="407987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1273302-F4EE-6443-8F84-104E278F6E1B}" type="slidenum">
              <a:rPr lang="en-US"/>
              <a:pPr>
                <a:defRPr/>
              </a:pPr>
              <a:t>‹#›</a:t>
            </a:fld>
            <a:endParaRPr lang="en-US"/>
          </a:p>
        </p:txBody>
      </p:sp>
    </p:spTree>
    <p:extLst>
      <p:ext uri="{BB962C8B-B14F-4D97-AF65-F5344CB8AC3E}">
        <p14:creationId xmlns:p14="http://schemas.microsoft.com/office/powerpoint/2010/main" val="4276349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69988" y="1946275"/>
            <a:ext cx="7772400" cy="4114800"/>
          </a:xfrm>
        </p:spPr>
        <p:txBody>
          <a:bodyPr/>
          <a:lstStyle/>
          <a:p>
            <a:pPr lvl="0"/>
            <a:endParaRPr lang="en-US" noProof="0" smtClean="0"/>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3736E6A-14FB-364C-92E0-D1CB78ABB83C}" type="slidenum">
              <a:rPr lang="en-US"/>
              <a:pPr>
                <a:defRPr/>
              </a:pPr>
              <a:t>‹#›</a:t>
            </a:fld>
            <a:endParaRPr lang="en-US"/>
          </a:p>
        </p:txBody>
      </p:sp>
    </p:spTree>
    <p:extLst>
      <p:ext uri="{BB962C8B-B14F-4D97-AF65-F5344CB8AC3E}">
        <p14:creationId xmlns:p14="http://schemas.microsoft.com/office/powerpoint/2010/main" val="925513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69988" y="1946275"/>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2388" y="1946275"/>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B15C873-493C-EB48-B561-9BF40A59BDC0}" type="slidenum">
              <a:rPr lang="en-US"/>
              <a:pPr>
                <a:defRPr/>
              </a:pPr>
              <a:t>‹#›</a:t>
            </a:fld>
            <a:endParaRPr lang="en-US"/>
          </a:p>
        </p:txBody>
      </p:sp>
    </p:spTree>
    <p:extLst>
      <p:ext uri="{BB962C8B-B14F-4D97-AF65-F5344CB8AC3E}">
        <p14:creationId xmlns:p14="http://schemas.microsoft.com/office/powerpoint/2010/main" val="3704051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169988" y="1946275"/>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32388" y="194627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132388" y="407987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2371D64-5FE1-7046-BC63-52789F97F50A}" type="slidenum">
              <a:rPr lang="en-US"/>
              <a:pPr>
                <a:defRPr/>
              </a:pPr>
              <a:t>‹#›</a:t>
            </a:fld>
            <a:endParaRPr lang="en-US"/>
          </a:p>
        </p:txBody>
      </p:sp>
    </p:spTree>
    <p:extLst>
      <p:ext uri="{BB962C8B-B14F-4D97-AF65-F5344CB8AC3E}">
        <p14:creationId xmlns:p14="http://schemas.microsoft.com/office/powerpoint/2010/main" val="2996821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imes New Roman" pitchFamily="26"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imes New Roman" pitchFamily="26" charset="0"/>
                <a:ea typeface="+mn-ea"/>
                <a:cs typeface="+mn-cs"/>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imes New Roman" pitchFamily="26" charset="0"/>
                <a:ea typeface="+mn-ea"/>
                <a:cs typeface="+mn-cs"/>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26" charset="0"/>
                <a:ea typeface="+mn-ea"/>
                <a:cs typeface="+mn-cs"/>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imes New Roman" pitchFamily="26" charset="0"/>
                <a:ea typeface="+mn-ea"/>
                <a:cs typeface="+mn-cs"/>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imes New Roman" pitchFamily="26"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imes New Roman" pitchFamily="26"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26"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26"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imes New Roman" pitchFamily="26" charset="0"/>
                  <a:ea typeface="+mn-ea"/>
                  <a:cs typeface="+mn-cs"/>
                </a:endParaRPr>
              </a:p>
            </p:txBody>
          </p:sp>
        </p:grpSp>
      </p:grpSp>
      <p:sp>
        <p:nvSpPr>
          <p:cNvPr id="11780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1780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6"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AF316BE7-4CA9-FD40-8AC8-BAB38649BE6A}" type="slidenum">
              <a:rPr lang="en-US"/>
              <a:pPr>
                <a:defRPr/>
              </a:pPr>
              <a:t>‹#›</a:t>
            </a:fld>
            <a:endParaRPr lang="en-US"/>
          </a:p>
        </p:txBody>
      </p:sp>
    </p:spTree>
    <p:extLst>
      <p:ext uri="{BB962C8B-B14F-4D97-AF65-F5344CB8AC3E}">
        <p14:creationId xmlns:p14="http://schemas.microsoft.com/office/powerpoint/2010/main" val="4127336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BB17A030-E862-5649-BD72-603FBC937DB4}" type="slidenum">
              <a:rPr lang="en-US"/>
              <a:pPr>
                <a:defRPr/>
              </a:pPr>
              <a:t>‹#›</a:t>
            </a:fld>
            <a:endParaRPr lang="en-US"/>
          </a:p>
        </p:txBody>
      </p:sp>
    </p:spTree>
    <p:extLst>
      <p:ext uri="{BB962C8B-B14F-4D97-AF65-F5344CB8AC3E}">
        <p14:creationId xmlns:p14="http://schemas.microsoft.com/office/powerpoint/2010/main" val="4244692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5462BBEF-2F70-7A41-B48C-6B6E61D9DB15}" type="slidenum">
              <a:rPr lang="en-US"/>
              <a:pPr>
                <a:defRPr/>
              </a:pPr>
              <a:t>‹#›</a:t>
            </a:fld>
            <a:endParaRPr lang="en-US"/>
          </a:p>
        </p:txBody>
      </p:sp>
    </p:spTree>
    <p:extLst>
      <p:ext uri="{BB962C8B-B14F-4D97-AF65-F5344CB8AC3E}">
        <p14:creationId xmlns:p14="http://schemas.microsoft.com/office/powerpoint/2010/main" val="402145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31B7B4FD-B683-AD48-B333-17135DB50FC2}" type="slidenum">
              <a:rPr lang="en-US"/>
              <a:pPr>
                <a:defRPr/>
              </a:pPr>
              <a:t>‹#›</a:t>
            </a:fld>
            <a:endParaRPr lang="en-US"/>
          </a:p>
        </p:txBody>
      </p:sp>
    </p:spTree>
    <p:extLst>
      <p:ext uri="{BB962C8B-B14F-4D97-AF65-F5344CB8AC3E}">
        <p14:creationId xmlns:p14="http://schemas.microsoft.com/office/powerpoint/2010/main" val="2310306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FEDCC69-B6A0-7345-997A-D341BB86983F}" type="slidenum">
              <a:rPr lang="en-US"/>
              <a:pPr>
                <a:defRPr/>
              </a:pPr>
              <a:t>‹#›</a:t>
            </a:fld>
            <a:endParaRPr lang="en-US"/>
          </a:p>
        </p:txBody>
      </p:sp>
    </p:spTree>
    <p:extLst>
      <p:ext uri="{BB962C8B-B14F-4D97-AF65-F5344CB8AC3E}">
        <p14:creationId xmlns:p14="http://schemas.microsoft.com/office/powerpoint/2010/main" val="19630917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68"/>
          <p:cNvSpPr>
            <a:spLocks noGrp="1" noChangeArrowheads="1"/>
          </p:cNvSpPr>
          <p:nvPr>
            <p:ph type="dt" sz="half" idx="10"/>
          </p:nvPr>
        </p:nvSpPr>
        <p:spPr>
          <a:ln/>
        </p:spPr>
        <p:txBody>
          <a:bodyPr/>
          <a:lstStyle>
            <a:lvl1pPr>
              <a:defRPr/>
            </a:lvl1pPr>
          </a:lstStyle>
          <a:p>
            <a:pPr>
              <a:defRPr/>
            </a:pPr>
            <a:endParaRPr lang="en-US"/>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p>
        </p:txBody>
      </p:sp>
      <p:sp>
        <p:nvSpPr>
          <p:cNvPr id="9" name="Rectangle 1070"/>
          <p:cNvSpPr>
            <a:spLocks noGrp="1" noChangeArrowheads="1"/>
          </p:cNvSpPr>
          <p:nvPr>
            <p:ph type="sldNum" sz="quarter" idx="12"/>
          </p:nvPr>
        </p:nvSpPr>
        <p:spPr>
          <a:ln/>
        </p:spPr>
        <p:txBody>
          <a:bodyPr/>
          <a:lstStyle>
            <a:lvl1pPr>
              <a:defRPr/>
            </a:lvl1pPr>
          </a:lstStyle>
          <a:p>
            <a:pPr>
              <a:defRPr/>
            </a:pPr>
            <a:fld id="{4BA83A86-B683-544D-8E1B-DD2221952D32}" type="slidenum">
              <a:rPr lang="en-US"/>
              <a:pPr>
                <a:defRPr/>
              </a:pPr>
              <a:t>‹#›</a:t>
            </a:fld>
            <a:endParaRPr lang="en-US"/>
          </a:p>
        </p:txBody>
      </p:sp>
    </p:spTree>
    <p:extLst>
      <p:ext uri="{BB962C8B-B14F-4D97-AF65-F5344CB8AC3E}">
        <p14:creationId xmlns:p14="http://schemas.microsoft.com/office/powerpoint/2010/main" val="225134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68"/>
          <p:cNvSpPr>
            <a:spLocks noGrp="1" noChangeArrowheads="1"/>
          </p:cNvSpPr>
          <p:nvPr>
            <p:ph type="dt" sz="half" idx="10"/>
          </p:nvPr>
        </p:nvSpPr>
        <p:spPr>
          <a:ln/>
        </p:spPr>
        <p:txBody>
          <a:bodyPr/>
          <a:lstStyle>
            <a:lvl1pPr>
              <a:defRPr/>
            </a:lvl1pPr>
          </a:lstStyle>
          <a:p>
            <a:pPr>
              <a:defRPr/>
            </a:pPr>
            <a:endParaRPr lang="en-US"/>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p>
        </p:txBody>
      </p:sp>
      <p:sp>
        <p:nvSpPr>
          <p:cNvPr id="5" name="Rectangle 1070"/>
          <p:cNvSpPr>
            <a:spLocks noGrp="1" noChangeArrowheads="1"/>
          </p:cNvSpPr>
          <p:nvPr>
            <p:ph type="sldNum" sz="quarter" idx="12"/>
          </p:nvPr>
        </p:nvSpPr>
        <p:spPr>
          <a:ln/>
        </p:spPr>
        <p:txBody>
          <a:bodyPr/>
          <a:lstStyle>
            <a:lvl1pPr>
              <a:defRPr/>
            </a:lvl1pPr>
          </a:lstStyle>
          <a:p>
            <a:pPr>
              <a:defRPr/>
            </a:pPr>
            <a:fld id="{A9BED53E-7505-3C49-8758-55EED7B820DC}" type="slidenum">
              <a:rPr lang="en-US"/>
              <a:pPr>
                <a:defRPr/>
              </a:pPr>
              <a:t>‹#›</a:t>
            </a:fld>
            <a:endParaRPr lang="en-US"/>
          </a:p>
        </p:txBody>
      </p:sp>
    </p:spTree>
    <p:extLst>
      <p:ext uri="{BB962C8B-B14F-4D97-AF65-F5344CB8AC3E}">
        <p14:creationId xmlns:p14="http://schemas.microsoft.com/office/powerpoint/2010/main" val="3593401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p>
        </p:txBody>
      </p:sp>
      <p:sp>
        <p:nvSpPr>
          <p:cNvPr id="4" name="Rectangle 1070"/>
          <p:cNvSpPr>
            <a:spLocks noGrp="1" noChangeArrowheads="1"/>
          </p:cNvSpPr>
          <p:nvPr>
            <p:ph type="sldNum" sz="quarter" idx="12"/>
          </p:nvPr>
        </p:nvSpPr>
        <p:spPr>
          <a:ln/>
        </p:spPr>
        <p:txBody>
          <a:bodyPr/>
          <a:lstStyle>
            <a:lvl1pPr>
              <a:defRPr/>
            </a:lvl1pPr>
          </a:lstStyle>
          <a:p>
            <a:pPr>
              <a:defRPr/>
            </a:pPr>
            <a:fld id="{85993FD6-C283-3E44-9ABB-F1368983ED3E}" type="slidenum">
              <a:rPr lang="en-US"/>
              <a:pPr>
                <a:defRPr/>
              </a:pPr>
              <a:t>‹#›</a:t>
            </a:fld>
            <a:endParaRPr lang="en-US"/>
          </a:p>
        </p:txBody>
      </p:sp>
    </p:spTree>
    <p:extLst>
      <p:ext uri="{BB962C8B-B14F-4D97-AF65-F5344CB8AC3E}">
        <p14:creationId xmlns:p14="http://schemas.microsoft.com/office/powerpoint/2010/main" val="29553968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0E40F4F9-1B5B-4144-A444-84E4EEC77C5E}" type="slidenum">
              <a:rPr lang="en-US"/>
              <a:pPr>
                <a:defRPr/>
              </a:pPr>
              <a:t>‹#›</a:t>
            </a:fld>
            <a:endParaRPr lang="en-US"/>
          </a:p>
        </p:txBody>
      </p:sp>
    </p:spTree>
    <p:extLst>
      <p:ext uri="{BB962C8B-B14F-4D97-AF65-F5344CB8AC3E}">
        <p14:creationId xmlns:p14="http://schemas.microsoft.com/office/powerpoint/2010/main" val="766139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1D734492-5F79-6C4E-A823-5EF1D1320A2B}" type="slidenum">
              <a:rPr lang="en-US"/>
              <a:pPr>
                <a:defRPr/>
              </a:pPr>
              <a:t>‹#›</a:t>
            </a:fld>
            <a:endParaRPr lang="en-US"/>
          </a:p>
        </p:txBody>
      </p:sp>
    </p:spTree>
    <p:extLst>
      <p:ext uri="{BB962C8B-B14F-4D97-AF65-F5344CB8AC3E}">
        <p14:creationId xmlns:p14="http://schemas.microsoft.com/office/powerpoint/2010/main" val="19884476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5E77E4CA-5CA9-E24C-9BCF-A8EADEC1030F}" type="slidenum">
              <a:rPr lang="en-US"/>
              <a:pPr>
                <a:defRPr/>
              </a:pPr>
              <a:t>‹#›</a:t>
            </a:fld>
            <a:endParaRPr lang="en-US"/>
          </a:p>
        </p:txBody>
      </p:sp>
    </p:spTree>
    <p:extLst>
      <p:ext uri="{BB962C8B-B14F-4D97-AF65-F5344CB8AC3E}">
        <p14:creationId xmlns:p14="http://schemas.microsoft.com/office/powerpoint/2010/main" val="5784190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6383A879-EB29-FC40-B206-030D93EF9C64}" type="slidenum">
              <a:rPr lang="en-US"/>
              <a:pPr>
                <a:defRPr/>
              </a:pPr>
              <a:t>‹#›</a:t>
            </a:fld>
            <a:endParaRPr lang="en-US"/>
          </a:p>
        </p:txBody>
      </p:sp>
    </p:spTree>
    <p:extLst>
      <p:ext uri="{BB962C8B-B14F-4D97-AF65-F5344CB8AC3E}">
        <p14:creationId xmlns:p14="http://schemas.microsoft.com/office/powerpoint/2010/main" val="4991154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04498C-CB8D-6B4F-B527-CD6FE262C288}" type="slidenum">
              <a:rPr lang="en-US"/>
              <a:pPr>
                <a:defRPr/>
              </a:pPr>
              <a:t>‹#›</a:t>
            </a:fld>
            <a:endParaRPr lang="en-US"/>
          </a:p>
        </p:txBody>
      </p:sp>
    </p:spTree>
    <p:extLst>
      <p:ext uri="{BB962C8B-B14F-4D97-AF65-F5344CB8AC3E}">
        <p14:creationId xmlns:p14="http://schemas.microsoft.com/office/powerpoint/2010/main" val="18280455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2E374D-0BB5-9D48-89FB-767B8BC7E6E0}" type="slidenum">
              <a:rPr lang="en-US"/>
              <a:pPr>
                <a:defRPr/>
              </a:pPr>
              <a:t>‹#›</a:t>
            </a:fld>
            <a:endParaRPr lang="en-US"/>
          </a:p>
        </p:txBody>
      </p:sp>
    </p:spTree>
    <p:extLst>
      <p:ext uri="{BB962C8B-B14F-4D97-AF65-F5344CB8AC3E}">
        <p14:creationId xmlns:p14="http://schemas.microsoft.com/office/powerpoint/2010/main" val="21016062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3F461D-1C62-F643-8C78-47A509A430AC}" type="slidenum">
              <a:rPr lang="en-US"/>
              <a:pPr>
                <a:defRPr/>
              </a:pPr>
              <a:t>‹#›</a:t>
            </a:fld>
            <a:endParaRPr lang="en-US"/>
          </a:p>
        </p:txBody>
      </p:sp>
    </p:spTree>
    <p:extLst>
      <p:ext uri="{BB962C8B-B14F-4D97-AF65-F5344CB8AC3E}">
        <p14:creationId xmlns:p14="http://schemas.microsoft.com/office/powerpoint/2010/main" val="46924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18661BC-5D6D-A04C-BF9D-0C470AFD8263}" type="slidenum">
              <a:rPr lang="en-US"/>
              <a:pPr>
                <a:defRPr/>
              </a:pPr>
              <a:t>‹#›</a:t>
            </a:fld>
            <a:endParaRPr lang="en-US"/>
          </a:p>
        </p:txBody>
      </p:sp>
    </p:spTree>
    <p:extLst>
      <p:ext uri="{BB962C8B-B14F-4D97-AF65-F5344CB8AC3E}">
        <p14:creationId xmlns:p14="http://schemas.microsoft.com/office/powerpoint/2010/main" val="42865966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29C987-9F94-1940-847B-2855970C8027}" type="slidenum">
              <a:rPr lang="en-US"/>
              <a:pPr>
                <a:defRPr/>
              </a:pPr>
              <a:t>‹#›</a:t>
            </a:fld>
            <a:endParaRPr lang="en-US"/>
          </a:p>
        </p:txBody>
      </p:sp>
    </p:spTree>
    <p:extLst>
      <p:ext uri="{BB962C8B-B14F-4D97-AF65-F5344CB8AC3E}">
        <p14:creationId xmlns:p14="http://schemas.microsoft.com/office/powerpoint/2010/main" val="34158170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FF86BB3-1791-4545-94CB-71066E7E2FEA}" type="slidenum">
              <a:rPr lang="en-US"/>
              <a:pPr>
                <a:defRPr/>
              </a:pPr>
              <a:t>‹#›</a:t>
            </a:fld>
            <a:endParaRPr lang="en-US"/>
          </a:p>
        </p:txBody>
      </p:sp>
    </p:spTree>
    <p:extLst>
      <p:ext uri="{BB962C8B-B14F-4D97-AF65-F5344CB8AC3E}">
        <p14:creationId xmlns:p14="http://schemas.microsoft.com/office/powerpoint/2010/main" val="25806720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5B67CDF-4707-194C-9DCF-96769A9AAD68}" type="slidenum">
              <a:rPr lang="en-US"/>
              <a:pPr>
                <a:defRPr/>
              </a:pPr>
              <a:t>‹#›</a:t>
            </a:fld>
            <a:endParaRPr lang="en-US"/>
          </a:p>
        </p:txBody>
      </p:sp>
    </p:spTree>
    <p:extLst>
      <p:ext uri="{BB962C8B-B14F-4D97-AF65-F5344CB8AC3E}">
        <p14:creationId xmlns:p14="http://schemas.microsoft.com/office/powerpoint/2010/main" val="42905964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0A2C664-D6CD-F045-9E94-3A2D63DC6CC0}" type="slidenum">
              <a:rPr lang="en-US"/>
              <a:pPr>
                <a:defRPr/>
              </a:pPr>
              <a:t>‹#›</a:t>
            </a:fld>
            <a:endParaRPr lang="en-US"/>
          </a:p>
        </p:txBody>
      </p:sp>
    </p:spTree>
    <p:extLst>
      <p:ext uri="{BB962C8B-B14F-4D97-AF65-F5344CB8AC3E}">
        <p14:creationId xmlns:p14="http://schemas.microsoft.com/office/powerpoint/2010/main" val="40774079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1B0B33-CEEC-E043-BC97-7830DE1BF969}" type="slidenum">
              <a:rPr lang="en-US"/>
              <a:pPr>
                <a:defRPr/>
              </a:pPr>
              <a:t>‹#›</a:t>
            </a:fld>
            <a:endParaRPr lang="en-US"/>
          </a:p>
        </p:txBody>
      </p:sp>
    </p:spTree>
    <p:extLst>
      <p:ext uri="{BB962C8B-B14F-4D97-AF65-F5344CB8AC3E}">
        <p14:creationId xmlns:p14="http://schemas.microsoft.com/office/powerpoint/2010/main" val="16424909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0FAA75-B2A3-B74B-A780-3480A3A228E6}" type="slidenum">
              <a:rPr lang="en-US"/>
              <a:pPr>
                <a:defRPr/>
              </a:pPr>
              <a:t>‹#›</a:t>
            </a:fld>
            <a:endParaRPr lang="en-US"/>
          </a:p>
        </p:txBody>
      </p:sp>
    </p:spTree>
    <p:extLst>
      <p:ext uri="{BB962C8B-B14F-4D97-AF65-F5344CB8AC3E}">
        <p14:creationId xmlns:p14="http://schemas.microsoft.com/office/powerpoint/2010/main" val="19276403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6FCA00-E220-FF4C-A464-87F2D205C178}" type="slidenum">
              <a:rPr lang="en-US"/>
              <a:pPr>
                <a:defRPr/>
              </a:pPr>
              <a:t>‹#›</a:t>
            </a:fld>
            <a:endParaRPr lang="en-US"/>
          </a:p>
        </p:txBody>
      </p:sp>
    </p:spTree>
    <p:extLst>
      <p:ext uri="{BB962C8B-B14F-4D97-AF65-F5344CB8AC3E}">
        <p14:creationId xmlns:p14="http://schemas.microsoft.com/office/powerpoint/2010/main" val="18523056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33BAE6-8E55-304B-8AA4-C43EFF45B5C7}" type="slidenum">
              <a:rPr lang="en-US"/>
              <a:pPr>
                <a:defRPr/>
              </a:pPr>
              <a:t>‹#›</a:t>
            </a:fld>
            <a:endParaRPr lang="en-US"/>
          </a:p>
        </p:txBody>
      </p:sp>
    </p:spTree>
    <p:extLst>
      <p:ext uri="{BB962C8B-B14F-4D97-AF65-F5344CB8AC3E}">
        <p14:creationId xmlns:p14="http://schemas.microsoft.com/office/powerpoint/2010/main" val="28500555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77EAFD6-F09B-694B-AE46-A29C28092085}" type="slidenum">
              <a:rPr lang="en-US"/>
              <a:pPr>
                <a:defRPr/>
              </a:pPr>
              <a:t>‹#›</a:t>
            </a:fld>
            <a:endParaRPr lang="en-US"/>
          </a:p>
        </p:txBody>
      </p:sp>
    </p:spTree>
    <p:extLst>
      <p:ext uri="{BB962C8B-B14F-4D97-AF65-F5344CB8AC3E}">
        <p14:creationId xmlns:p14="http://schemas.microsoft.com/office/powerpoint/2010/main" val="6828714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53408F6-E6AC-014F-ADDE-1EA90736CB5F}" type="slidenum">
              <a:rPr lang="en-US"/>
              <a:pPr>
                <a:defRPr/>
              </a:pPr>
              <a:t>‹#›</a:t>
            </a:fld>
            <a:endParaRPr lang="en-US"/>
          </a:p>
        </p:txBody>
      </p:sp>
    </p:spTree>
    <p:extLst>
      <p:ext uri="{BB962C8B-B14F-4D97-AF65-F5344CB8AC3E}">
        <p14:creationId xmlns:p14="http://schemas.microsoft.com/office/powerpoint/2010/main" val="3756629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69A21D6-953D-AD4F-9C02-681AE16D7ADD}" type="slidenum">
              <a:rPr lang="en-US"/>
              <a:pPr>
                <a:defRPr/>
              </a:pPr>
              <a:t>‹#›</a:t>
            </a:fld>
            <a:endParaRPr lang="en-US"/>
          </a:p>
        </p:txBody>
      </p:sp>
    </p:spTree>
    <p:extLst>
      <p:ext uri="{BB962C8B-B14F-4D97-AF65-F5344CB8AC3E}">
        <p14:creationId xmlns:p14="http://schemas.microsoft.com/office/powerpoint/2010/main" val="11952480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3892F20-E864-CE4C-AA86-46ACB2E899CC}" type="slidenum">
              <a:rPr lang="en-US"/>
              <a:pPr>
                <a:defRPr/>
              </a:pPr>
              <a:t>‹#›</a:t>
            </a:fld>
            <a:endParaRPr lang="en-US"/>
          </a:p>
        </p:txBody>
      </p:sp>
    </p:spTree>
    <p:extLst>
      <p:ext uri="{BB962C8B-B14F-4D97-AF65-F5344CB8AC3E}">
        <p14:creationId xmlns:p14="http://schemas.microsoft.com/office/powerpoint/2010/main" val="25509641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BE996B7-E5E2-5245-8C71-A0C6632C29F3}" type="slidenum">
              <a:rPr lang="en-US"/>
              <a:pPr>
                <a:defRPr/>
              </a:pPr>
              <a:t>‹#›</a:t>
            </a:fld>
            <a:endParaRPr lang="en-US"/>
          </a:p>
        </p:txBody>
      </p:sp>
    </p:spTree>
    <p:extLst>
      <p:ext uri="{BB962C8B-B14F-4D97-AF65-F5344CB8AC3E}">
        <p14:creationId xmlns:p14="http://schemas.microsoft.com/office/powerpoint/2010/main" val="42716259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99C20CE7-8E88-9146-AF40-B7631CE13CF6}" type="slidenum">
              <a:rPr lang="en-US"/>
              <a:pPr>
                <a:defRPr/>
              </a:pPr>
              <a:t>‹#›</a:t>
            </a:fld>
            <a:endParaRPr lang="en-US"/>
          </a:p>
        </p:txBody>
      </p:sp>
    </p:spTree>
    <p:extLst>
      <p:ext uri="{BB962C8B-B14F-4D97-AF65-F5344CB8AC3E}">
        <p14:creationId xmlns:p14="http://schemas.microsoft.com/office/powerpoint/2010/main" val="5600379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82F313E1-4711-2240-8C0C-ACA9415B60BF}" type="slidenum">
              <a:rPr lang="en-US"/>
              <a:pPr>
                <a:defRPr/>
              </a:pPr>
              <a:t>‹#›</a:t>
            </a:fld>
            <a:endParaRPr lang="en-US"/>
          </a:p>
        </p:txBody>
      </p:sp>
    </p:spTree>
    <p:extLst>
      <p:ext uri="{BB962C8B-B14F-4D97-AF65-F5344CB8AC3E}">
        <p14:creationId xmlns:p14="http://schemas.microsoft.com/office/powerpoint/2010/main" val="16267325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03C961B4-3973-4944-983A-88BA0ADB3FC5}" type="slidenum">
              <a:rPr lang="en-US"/>
              <a:pPr>
                <a:defRPr/>
              </a:pPr>
              <a:t>‹#›</a:t>
            </a:fld>
            <a:endParaRPr lang="en-US"/>
          </a:p>
        </p:txBody>
      </p:sp>
    </p:spTree>
    <p:extLst>
      <p:ext uri="{BB962C8B-B14F-4D97-AF65-F5344CB8AC3E}">
        <p14:creationId xmlns:p14="http://schemas.microsoft.com/office/powerpoint/2010/main" val="1372024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A6814F5-42EA-8B41-BA0F-82E300BE101F}" type="slidenum">
              <a:rPr lang="en-US"/>
              <a:pPr>
                <a:defRPr/>
              </a:pPr>
              <a:t>‹#›</a:t>
            </a:fld>
            <a:endParaRPr lang="en-US"/>
          </a:p>
        </p:txBody>
      </p:sp>
    </p:spTree>
    <p:extLst>
      <p:ext uri="{BB962C8B-B14F-4D97-AF65-F5344CB8AC3E}">
        <p14:creationId xmlns:p14="http://schemas.microsoft.com/office/powerpoint/2010/main" val="7141295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22E9269-7F2B-1F44-9134-5CFA705BEED3}" type="slidenum">
              <a:rPr lang="en-US"/>
              <a:pPr>
                <a:defRPr/>
              </a:pPr>
              <a:t>‹#›</a:t>
            </a:fld>
            <a:endParaRPr lang="en-US"/>
          </a:p>
        </p:txBody>
      </p:sp>
    </p:spTree>
    <p:extLst>
      <p:ext uri="{BB962C8B-B14F-4D97-AF65-F5344CB8AC3E}">
        <p14:creationId xmlns:p14="http://schemas.microsoft.com/office/powerpoint/2010/main" val="1753242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B260D58-997A-7B48-AA03-88882AA56476}" type="slidenum">
              <a:rPr lang="en-US"/>
              <a:pPr>
                <a:defRPr/>
              </a:pPr>
              <a:t>‹#›</a:t>
            </a:fld>
            <a:endParaRPr lang="en-US"/>
          </a:p>
        </p:txBody>
      </p:sp>
    </p:spTree>
    <p:extLst>
      <p:ext uri="{BB962C8B-B14F-4D97-AF65-F5344CB8AC3E}">
        <p14:creationId xmlns:p14="http://schemas.microsoft.com/office/powerpoint/2010/main" val="4690930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A306761-99A3-614C-9C51-072A64EE0576}" type="slidenum">
              <a:rPr lang="en-US"/>
              <a:pPr>
                <a:defRPr/>
              </a:pPr>
              <a:t>‹#›</a:t>
            </a:fld>
            <a:endParaRPr lang="en-US"/>
          </a:p>
        </p:txBody>
      </p:sp>
    </p:spTree>
    <p:extLst>
      <p:ext uri="{BB962C8B-B14F-4D97-AF65-F5344CB8AC3E}">
        <p14:creationId xmlns:p14="http://schemas.microsoft.com/office/powerpoint/2010/main" val="36540218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F8B225BA-7E31-074F-AE48-002A21A660DB}" type="slidenum">
              <a:rPr lang="en-US"/>
              <a:pPr>
                <a:defRPr/>
              </a:pPr>
              <a:t>‹#›</a:t>
            </a:fld>
            <a:endParaRPr lang="en-US"/>
          </a:p>
        </p:txBody>
      </p:sp>
    </p:spTree>
    <p:extLst>
      <p:ext uri="{BB962C8B-B14F-4D97-AF65-F5344CB8AC3E}">
        <p14:creationId xmlns:p14="http://schemas.microsoft.com/office/powerpoint/2010/main" val="994392721"/>
      </p:ext>
    </p:extLst>
  </p:cSld>
  <p:clrMapOvr>
    <a:masterClrMapping/>
  </p:clrMapOvr>
  <p:transition xmlns:p14="http://schemas.microsoft.com/office/powerpoint/2010/mai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Footer Placeholder 7"/>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9" name="Slide Number Placeholder 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0B5B33D-A8E6-AD47-8655-3A0B9497351B}" type="slidenum">
              <a:rPr lang="en-US"/>
              <a:pPr>
                <a:defRPr/>
              </a:pPr>
              <a:t>‹#›</a:t>
            </a:fld>
            <a:endParaRPr lang="en-US"/>
          </a:p>
        </p:txBody>
      </p:sp>
    </p:spTree>
    <p:extLst>
      <p:ext uri="{BB962C8B-B14F-4D97-AF65-F5344CB8AC3E}">
        <p14:creationId xmlns:p14="http://schemas.microsoft.com/office/powerpoint/2010/main" val="18965144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E040144C-138A-AD42-B78E-E9946DF1C862}" type="slidenum">
              <a:rPr lang="en-US"/>
              <a:pPr>
                <a:defRPr/>
              </a:pPr>
              <a:t>‹#›</a:t>
            </a:fld>
            <a:endParaRPr lang="en-US"/>
          </a:p>
        </p:txBody>
      </p:sp>
    </p:spTree>
    <p:extLst>
      <p:ext uri="{BB962C8B-B14F-4D97-AF65-F5344CB8AC3E}">
        <p14:creationId xmlns:p14="http://schemas.microsoft.com/office/powerpoint/2010/main" val="39642242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521094-03C4-CA42-BFE6-9A7D682CFAF3}" type="slidenum">
              <a:rPr lang="en-US"/>
              <a:pPr>
                <a:defRPr/>
              </a:pPr>
              <a:t>‹#›</a:t>
            </a:fld>
            <a:endParaRPr lang="en-US"/>
          </a:p>
        </p:txBody>
      </p:sp>
    </p:spTree>
    <p:extLst>
      <p:ext uri="{BB962C8B-B14F-4D97-AF65-F5344CB8AC3E}">
        <p14:creationId xmlns:p14="http://schemas.microsoft.com/office/powerpoint/2010/main" val="35465046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14D631F-13EA-5641-A340-814334C5FC84}" type="slidenum">
              <a:rPr lang="en-US"/>
              <a:pPr>
                <a:defRPr/>
              </a:pPr>
              <a:t>‹#›</a:t>
            </a:fld>
            <a:endParaRPr lang="en-US"/>
          </a:p>
        </p:txBody>
      </p:sp>
    </p:spTree>
    <p:extLst>
      <p:ext uri="{BB962C8B-B14F-4D97-AF65-F5344CB8AC3E}">
        <p14:creationId xmlns:p14="http://schemas.microsoft.com/office/powerpoint/2010/main" val="8065318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534AF06-9DB9-1E46-8267-6913F246831F}" type="slidenum">
              <a:rPr lang="en-US"/>
              <a:pPr>
                <a:defRPr/>
              </a:pPr>
              <a:t>‹#›</a:t>
            </a:fld>
            <a:endParaRPr lang="en-US"/>
          </a:p>
        </p:txBody>
      </p:sp>
    </p:spTree>
    <p:extLst>
      <p:ext uri="{BB962C8B-B14F-4D97-AF65-F5344CB8AC3E}">
        <p14:creationId xmlns:p14="http://schemas.microsoft.com/office/powerpoint/2010/main" val="11461955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73F348E-203C-1F4C-8A9C-1C9327A5B380}" type="slidenum">
              <a:rPr lang="en-US"/>
              <a:pPr>
                <a:defRPr/>
              </a:pPr>
              <a:t>‹#›</a:t>
            </a:fld>
            <a:endParaRPr lang="en-US"/>
          </a:p>
        </p:txBody>
      </p:sp>
    </p:spTree>
    <p:extLst>
      <p:ext uri="{BB962C8B-B14F-4D97-AF65-F5344CB8AC3E}">
        <p14:creationId xmlns:p14="http://schemas.microsoft.com/office/powerpoint/2010/main" val="38727729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27CB35DE-2248-1A47-B624-330830E7A8A8}" type="slidenum">
              <a:rPr lang="en-US"/>
              <a:pPr>
                <a:defRPr/>
              </a:pPr>
              <a:t>‹#›</a:t>
            </a:fld>
            <a:endParaRPr lang="en-US"/>
          </a:p>
        </p:txBody>
      </p:sp>
    </p:spTree>
    <p:extLst>
      <p:ext uri="{BB962C8B-B14F-4D97-AF65-F5344CB8AC3E}">
        <p14:creationId xmlns:p14="http://schemas.microsoft.com/office/powerpoint/2010/main" val="32102538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37BAC35-F67C-3F49-8501-CF7AB15FB9BE}" type="slidenum">
              <a:rPr lang="en-US"/>
              <a:pPr>
                <a:defRPr/>
              </a:pPr>
              <a:t>‹#›</a:t>
            </a:fld>
            <a:endParaRPr lang="en-US"/>
          </a:p>
        </p:txBody>
      </p:sp>
    </p:spTree>
    <p:extLst>
      <p:ext uri="{BB962C8B-B14F-4D97-AF65-F5344CB8AC3E}">
        <p14:creationId xmlns:p14="http://schemas.microsoft.com/office/powerpoint/2010/main" val="39402298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656BF918-D13D-F841-AEBB-382916B1C30C}" type="slidenum">
              <a:rPr lang="en-US"/>
              <a:pPr>
                <a:defRPr/>
              </a:pPr>
              <a:t>‹#›</a:t>
            </a:fld>
            <a:endParaRPr lang="en-US"/>
          </a:p>
        </p:txBody>
      </p:sp>
    </p:spTree>
    <p:extLst>
      <p:ext uri="{BB962C8B-B14F-4D97-AF65-F5344CB8AC3E}">
        <p14:creationId xmlns:p14="http://schemas.microsoft.com/office/powerpoint/2010/main" val="10228102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430D6BB-7911-9D45-8F36-016360DAB59E}" type="slidenum">
              <a:rPr lang="en-US"/>
              <a:pPr>
                <a:defRPr/>
              </a:pPr>
              <a:t>‹#›</a:t>
            </a:fld>
            <a:endParaRPr lang="en-US"/>
          </a:p>
        </p:txBody>
      </p:sp>
    </p:spTree>
    <p:extLst>
      <p:ext uri="{BB962C8B-B14F-4D97-AF65-F5344CB8AC3E}">
        <p14:creationId xmlns:p14="http://schemas.microsoft.com/office/powerpoint/2010/main" val="10375680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99BAE61-A178-9E40-A795-99C4DADE7C85}" type="slidenum">
              <a:rPr lang="en-US"/>
              <a:pPr>
                <a:defRPr/>
              </a:pPr>
              <a:t>‹#›</a:t>
            </a:fld>
            <a:endParaRPr lang="en-US"/>
          </a:p>
        </p:txBody>
      </p:sp>
    </p:spTree>
    <p:extLst>
      <p:ext uri="{BB962C8B-B14F-4D97-AF65-F5344CB8AC3E}">
        <p14:creationId xmlns:p14="http://schemas.microsoft.com/office/powerpoint/2010/main" val="1673943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4" name="Footer Placeholder 3"/>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Slide Number Placeholder 4"/>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FC4957F-D71D-AA40-9C20-5B3F5843F5F7}" type="slidenum">
              <a:rPr lang="en-US"/>
              <a:pPr>
                <a:defRPr/>
              </a:pPr>
              <a:t>‹#›</a:t>
            </a:fld>
            <a:endParaRPr lang="en-US"/>
          </a:p>
        </p:txBody>
      </p:sp>
    </p:spTree>
    <p:extLst>
      <p:ext uri="{BB962C8B-B14F-4D97-AF65-F5344CB8AC3E}">
        <p14:creationId xmlns:p14="http://schemas.microsoft.com/office/powerpoint/2010/main" val="26478328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5BB540A-BE78-724D-B97D-61F16AD70C8F}" type="slidenum">
              <a:rPr lang="en-US"/>
              <a:pPr>
                <a:defRPr/>
              </a:pPr>
              <a:t>‹#›</a:t>
            </a:fld>
            <a:endParaRPr lang="en-US"/>
          </a:p>
        </p:txBody>
      </p:sp>
    </p:spTree>
    <p:extLst>
      <p:ext uri="{BB962C8B-B14F-4D97-AF65-F5344CB8AC3E}">
        <p14:creationId xmlns:p14="http://schemas.microsoft.com/office/powerpoint/2010/main" val="16492187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F0D94CA-6736-2243-8787-639CA3BF0179}" type="slidenum">
              <a:rPr lang="en-US"/>
              <a:pPr>
                <a:defRPr/>
              </a:pPr>
              <a:t>‹#›</a:t>
            </a:fld>
            <a:endParaRPr lang="en-US"/>
          </a:p>
        </p:txBody>
      </p:sp>
    </p:spTree>
    <p:extLst>
      <p:ext uri="{BB962C8B-B14F-4D97-AF65-F5344CB8AC3E}">
        <p14:creationId xmlns:p14="http://schemas.microsoft.com/office/powerpoint/2010/main" val="6900277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8" name="Freeform 1030"/>
            <p:cNvSpPr>
              <a:spLocks/>
            </p:cNvSpPr>
            <p:nvPr/>
          </p:nvSpPr>
          <p:spPr bwMode="hidden">
            <a:xfrm>
              <a:off x="4038" y="3577"/>
              <a:ext cx="1720" cy="65"/>
            </a:xfrm>
            <a:custGeom>
              <a:avLst/>
              <a:gdLst>
                <a:gd name="T0" fmla="*/ 1692 w 1722"/>
                <a:gd name="T1" fmla="*/ 51 h 66"/>
                <a:gd name="T2" fmla="*/ 1692 w 1722"/>
                <a:gd name="T3" fmla="*/ 45 h 66"/>
                <a:gd name="T4" fmla="*/ 0 w 1722"/>
                <a:gd name="T5" fmla="*/ 0 h 66"/>
                <a:gd name="T6" fmla="*/ 0 w 1722"/>
                <a:gd name="T7" fmla="*/ 33 h 66"/>
                <a:gd name="T8" fmla="*/ 1692 w 1722"/>
                <a:gd name="T9" fmla="*/ 51 h 66"/>
                <a:gd name="T10" fmla="*/ 1692 w 1722"/>
                <a:gd name="T11" fmla="*/ 5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a:defRPr/>
              </a:pPr>
              <a:endParaRPr lang="en-US">
                <a:solidFill>
                  <a:srgbClr val="FFFFFF"/>
                </a:solidFill>
                <a:latin typeface="Times New Roman" pitchFamily="-112" charset="0"/>
              </a:endParaRPr>
            </a:p>
          </p:txBody>
        </p:sp>
        <p:sp>
          <p:nvSpPr>
            <p:cNvPr id="10" name="Freeform 1032"/>
            <p:cNvSpPr>
              <a:spLocks/>
            </p:cNvSpPr>
            <p:nvPr/>
          </p:nvSpPr>
          <p:spPr bwMode="hidden">
            <a:xfrm>
              <a:off x="4784" y="3702"/>
              <a:ext cx="974" cy="101"/>
            </a:xfrm>
            <a:custGeom>
              <a:avLst/>
              <a:gdLst>
                <a:gd name="T0" fmla="*/ 960 w 975"/>
                <a:gd name="T1" fmla="*/ 48 h 101"/>
                <a:gd name="T2" fmla="*/ 960 w 975"/>
                <a:gd name="T3" fmla="*/ 0 h 101"/>
                <a:gd name="T4" fmla="*/ 0 w 975"/>
                <a:gd name="T5" fmla="*/ 24 h 101"/>
                <a:gd name="T6" fmla="*/ 0 w 975"/>
                <a:gd name="T7" fmla="*/ 101 h 101"/>
                <a:gd name="T8" fmla="*/ 960 w 975"/>
                <a:gd name="T9" fmla="*/ 48 h 101"/>
                <a:gd name="T10" fmla="*/ 96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1033"/>
            <p:cNvSpPr>
              <a:spLocks/>
            </p:cNvSpPr>
            <p:nvPr/>
          </p:nvSpPr>
          <p:spPr bwMode="hidden">
            <a:xfrm>
              <a:off x="3619" y="3815"/>
              <a:ext cx="2139" cy="198"/>
            </a:xfrm>
            <a:custGeom>
              <a:avLst/>
              <a:gdLst>
                <a:gd name="T0" fmla="*/ 2111 w 2141"/>
                <a:gd name="T1" fmla="*/ 0 h 198"/>
                <a:gd name="T2" fmla="*/ 0 w 2141"/>
                <a:gd name="T3" fmla="*/ 156 h 198"/>
                <a:gd name="T4" fmla="*/ 0 w 2141"/>
                <a:gd name="T5" fmla="*/ 198 h 198"/>
                <a:gd name="T6" fmla="*/ 2111 w 2141"/>
                <a:gd name="T7" fmla="*/ 0 h 198"/>
                <a:gd name="T8" fmla="*/ 211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13" name="Freeform 1035"/>
            <p:cNvSpPr>
              <a:spLocks/>
            </p:cNvSpPr>
            <p:nvPr/>
          </p:nvSpPr>
          <p:spPr bwMode="hidden">
            <a:xfrm>
              <a:off x="2097" y="4043"/>
              <a:ext cx="2514" cy="276"/>
            </a:xfrm>
            <a:custGeom>
              <a:avLst/>
              <a:gdLst>
                <a:gd name="T0" fmla="*/ 2137 w 2517"/>
                <a:gd name="T1" fmla="*/ 276 h 276"/>
                <a:gd name="T2" fmla="*/ 2472 w 2517"/>
                <a:gd name="T3" fmla="*/ 204 h 276"/>
                <a:gd name="T4" fmla="*/ 2215 w 2517"/>
                <a:gd name="T5" fmla="*/ 0 h 276"/>
                <a:gd name="T6" fmla="*/ 0 w 2517"/>
                <a:gd name="T7" fmla="*/ 276 h 276"/>
                <a:gd name="T8" fmla="*/ 2137 w 2517"/>
                <a:gd name="T9" fmla="*/ 276 h 276"/>
                <a:gd name="T10" fmla="*/ 21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15" name="Freeform 1037"/>
            <p:cNvSpPr>
              <a:spLocks/>
            </p:cNvSpPr>
            <p:nvPr/>
          </p:nvSpPr>
          <p:spPr bwMode="hidden">
            <a:xfrm>
              <a:off x="5030" y="3151"/>
              <a:ext cx="728" cy="240"/>
            </a:xfrm>
            <a:custGeom>
              <a:avLst/>
              <a:gdLst>
                <a:gd name="T0" fmla="*/ 714 w 729"/>
                <a:gd name="T1" fmla="*/ 240 h 240"/>
                <a:gd name="T2" fmla="*/ 0 w 729"/>
                <a:gd name="T3" fmla="*/ 0 h 240"/>
                <a:gd name="T4" fmla="*/ 0 w 729"/>
                <a:gd name="T5" fmla="*/ 6 h 240"/>
                <a:gd name="T6" fmla="*/ 714 w 729"/>
                <a:gd name="T7" fmla="*/ 240 h 240"/>
                <a:gd name="T8" fmla="*/ 71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17" name="Freeform 1039"/>
            <p:cNvSpPr>
              <a:spLocks/>
            </p:cNvSpPr>
            <p:nvPr/>
          </p:nvSpPr>
          <p:spPr bwMode="hidden">
            <a:xfrm>
              <a:off x="5030" y="3049"/>
              <a:ext cx="728" cy="318"/>
            </a:xfrm>
            <a:custGeom>
              <a:avLst/>
              <a:gdLst>
                <a:gd name="T0" fmla="*/ 714 w 729"/>
                <a:gd name="T1" fmla="*/ 318 h 318"/>
                <a:gd name="T2" fmla="*/ 714 w 729"/>
                <a:gd name="T3" fmla="*/ 312 h 318"/>
                <a:gd name="T4" fmla="*/ 0 w 729"/>
                <a:gd name="T5" fmla="*/ 0 h 318"/>
                <a:gd name="T6" fmla="*/ 0 w 729"/>
                <a:gd name="T7" fmla="*/ 54 h 318"/>
                <a:gd name="T8" fmla="*/ 714 w 729"/>
                <a:gd name="T9" fmla="*/ 318 h 318"/>
                <a:gd name="T10" fmla="*/ 71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a:defRPr/>
              </a:pPr>
              <a:endParaRPr lang="en-US">
                <a:solidFill>
                  <a:srgbClr val="FFFFFF"/>
                </a:solidFill>
                <a:latin typeface="Times New Roman" pitchFamily="-112" charset="0"/>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a:defRPr/>
                </a:pPr>
                <a:endParaRPr lang="en-US">
                  <a:solidFill>
                    <a:srgbClr val="FFFFFF"/>
                  </a:solidFill>
                  <a:latin typeface="Times New Roman" pitchFamily="-112" charset="0"/>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lgn="ctr">
              <a:defRPr/>
            </a:lvl1pPr>
          </a:lstStyle>
          <a:p>
            <a:pPr>
              <a:defRPr/>
            </a:pPr>
            <a:endParaRPr lang="en-US"/>
          </a:p>
        </p:txBody>
      </p:sp>
      <p:sp>
        <p:nvSpPr>
          <p:cNvPr id="45" name="Rectangle 1069"/>
          <p:cNvSpPr>
            <a:spLocks noGrp="1" noChangeArrowheads="1"/>
          </p:cNvSpPr>
          <p:nvPr>
            <p:ph type="ftr" sz="quarter" idx="11"/>
          </p:nvPr>
        </p:nvSpPr>
        <p:spPr/>
        <p:txBody>
          <a:bodyPr/>
          <a:lstStyle>
            <a:lvl1pPr>
              <a:defRPr/>
            </a:lvl1pPr>
          </a:lstStyle>
          <a:p>
            <a:pPr>
              <a:defRPr/>
            </a:pPr>
            <a:endParaRPr lang="en-US"/>
          </a:p>
        </p:txBody>
      </p:sp>
      <p:sp>
        <p:nvSpPr>
          <p:cNvPr id="46" name="Rectangle 1070"/>
          <p:cNvSpPr>
            <a:spLocks noGrp="1" noChangeArrowheads="1"/>
          </p:cNvSpPr>
          <p:nvPr>
            <p:ph type="sldNum" sz="quarter" idx="12"/>
          </p:nvPr>
        </p:nvSpPr>
        <p:spPr/>
        <p:txBody>
          <a:bodyPr/>
          <a:lstStyle>
            <a:lvl1pPr>
              <a:defRPr/>
            </a:lvl1pPr>
          </a:lstStyle>
          <a:p>
            <a:pPr>
              <a:defRPr/>
            </a:pPr>
            <a:fld id="{16425E7F-6948-4C4D-829D-9B5D52728F73}" type="slidenum">
              <a:rPr lang="en-US"/>
              <a:pPr>
                <a:defRPr/>
              </a:pPr>
              <a:t>‹#›</a:t>
            </a:fld>
            <a:endParaRPr lang="en-US"/>
          </a:p>
        </p:txBody>
      </p:sp>
    </p:spTree>
    <p:extLst>
      <p:ext uri="{BB962C8B-B14F-4D97-AF65-F5344CB8AC3E}">
        <p14:creationId xmlns:p14="http://schemas.microsoft.com/office/powerpoint/2010/main" val="3228130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lgn="ct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DFF1C587-AAF2-A24E-9E77-55144CCD3D44}" type="slidenum">
              <a:rPr lang="en-US"/>
              <a:pPr>
                <a:defRPr/>
              </a:pPr>
              <a:t>‹#›</a:t>
            </a:fld>
            <a:endParaRPr lang="en-US"/>
          </a:p>
        </p:txBody>
      </p:sp>
    </p:spTree>
    <p:extLst>
      <p:ext uri="{BB962C8B-B14F-4D97-AF65-F5344CB8AC3E}">
        <p14:creationId xmlns:p14="http://schemas.microsoft.com/office/powerpoint/2010/main" val="9300573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p:txBody>
          <a:bodyPr/>
          <a:lstStyle>
            <a:lvl1pPr algn="ct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477CF998-3820-A146-8C87-EA9B8AEFFB93}" type="slidenum">
              <a:rPr lang="en-US"/>
              <a:pPr>
                <a:defRPr/>
              </a:pPr>
              <a:t>‹#›</a:t>
            </a:fld>
            <a:endParaRPr lang="en-US"/>
          </a:p>
        </p:txBody>
      </p:sp>
    </p:spTree>
    <p:extLst>
      <p:ext uri="{BB962C8B-B14F-4D97-AF65-F5344CB8AC3E}">
        <p14:creationId xmlns:p14="http://schemas.microsoft.com/office/powerpoint/2010/main" val="2885767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p:txBody>
          <a:bodyPr/>
          <a:lstStyle>
            <a:lvl1pPr algn="ct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902C8658-3D1D-0946-B6B1-73ABF28F0524}" type="slidenum">
              <a:rPr lang="en-US"/>
              <a:pPr>
                <a:defRPr/>
              </a:pPr>
              <a:t>‹#›</a:t>
            </a:fld>
            <a:endParaRPr lang="en-US"/>
          </a:p>
        </p:txBody>
      </p:sp>
    </p:spTree>
    <p:extLst>
      <p:ext uri="{BB962C8B-B14F-4D97-AF65-F5344CB8AC3E}">
        <p14:creationId xmlns:p14="http://schemas.microsoft.com/office/powerpoint/2010/main" val="10633928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p:txBody>
          <a:bodyPr/>
          <a:lstStyle>
            <a:lvl1pPr algn="ctr">
              <a:defRPr/>
            </a:lvl1pPr>
          </a:lstStyle>
          <a:p>
            <a:pPr>
              <a:defRPr/>
            </a:pPr>
            <a:endParaRPr lang="en-US"/>
          </a:p>
        </p:txBody>
      </p:sp>
      <p:sp>
        <p:nvSpPr>
          <p:cNvPr id="8" name="Rectangle 45"/>
          <p:cNvSpPr>
            <a:spLocks noGrp="1" noChangeArrowheads="1"/>
          </p:cNvSpPr>
          <p:nvPr>
            <p:ph type="ftr" sz="quarter" idx="11"/>
          </p:nvPr>
        </p:nvSpPr>
        <p:spPr/>
        <p:txBody>
          <a:bodyPr/>
          <a:lstStyle>
            <a:lvl1pPr>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vl1pPr>
          </a:lstStyle>
          <a:p>
            <a:pPr>
              <a:defRPr/>
            </a:pPr>
            <a:fld id="{A528CA59-BDD5-ED41-889B-386A552DF684}" type="slidenum">
              <a:rPr lang="en-US"/>
              <a:pPr>
                <a:defRPr/>
              </a:pPr>
              <a:t>‹#›</a:t>
            </a:fld>
            <a:endParaRPr lang="en-US"/>
          </a:p>
        </p:txBody>
      </p:sp>
    </p:spTree>
    <p:extLst>
      <p:ext uri="{BB962C8B-B14F-4D97-AF65-F5344CB8AC3E}">
        <p14:creationId xmlns:p14="http://schemas.microsoft.com/office/powerpoint/2010/main" val="32519112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p:txBody>
          <a:bodyPr/>
          <a:lstStyle>
            <a:lvl1pPr algn="ct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vl1pPr>
          </a:lstStyle>
          <a:p>
            <a:pPr>
              <a:defRPr/>
            </a:pPr>
            <a:fld id="{1234405A-A676-2F48-B89C-1BE1DC7A41CE}" type="slidenum">
              <a:rPr lang="en-US"/>
              <a:pPr>
                <a:defRPr/>
              </a:pPr>
              <a:t>‹#›</a:t>
            </a:fld>
            <a:endParaRPr lang="en-US"/>
          </a:p>
        </p:txBody>
      </p:sp>
    </p:spTree>
    <p:extLst>
      <p:ext uri="{BB962C8B-B14F-4D97-AF65-F5344CB8AC3E}">
        <p14:creationId xmlns:p14="http://schemas.microsoft.com/office/powerpoint/2010/main" val="33819614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a:lvl1pPr>
          </a:lstStyle>
          <a:p>
            <a:pPr>
              <a:defRPr/>
            </a:pPr>
            <a:endParaRPr lang="en-US"/>
          </a:p>
        </p:txBody>
      </p:sp>
      <p:sp>
        <p:nvSpPr>
          <p:cNvPr id="3" name="Rectangle 45"/>
          <p:cNvSpPr>
            <a:spLocks noGrp="1" noChangeArrowheads="1"/>
          </p:cNvSpPr>
          <p:nvPr>
            <p:ph type="ftr" sz="quarter" idx="11"/>
          </p:nvPr>
        </p:nvSpPr>
        <p:spPr/>
        <p:txBody>
          <a:bodyPr/>
          <a:lstStyle>
            <a:lvl1pPr>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vl1pPr>
          </a:lstStyle>
          <a:p>
            <a:pPr>
              <a:defRPr/>
            </a:pPr>
            <a:fld id="{FE028407-79E2-C642-AF6C-AA3149EE4340}" type="slidenum">
              <a:rPr lang="en-US"/>
              <a:pPr>
                <a:defRPr/>
              </a:pPr>
              <a:t>‹#›</a:t>
            </a:fld>
            <a:endParaRPr lang="en-US"/>
          </a:p>
        </p:txBody>
      </p:sp>
    </p:spTree>
    <p:extLst>
      <p:ext uri="{BB962C8B-B14F-4D97-AF65-F5344CB8AC3E}">
        <p14:creationId xmlns:p14="http://schemas.microsoft.com/office/powerpoint/2010/main" val="27809981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p:txBody>
          <a:bodyPr/>
          <a:lstStyle>
            <a:lvl1pPr algn="ct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352A0FE8-59B2-7C4D-9223-ACC7B7F8CF59}" type="slidenum">
              <a:rPr lang="en-US"/>
              <a:pPr>
                <a:defRPr/>
              </a:pPr>
              <a:t>‹#›</a:t>
            </a:fld>
            <a:endParaRPr lang="en-US"/>
          </a:p>
        </p:txBody>
      </p:sp>
    </p:spTree>
    <p:extLst>
      <p:ext uri="{BB962C8B-B14F-4D97-AF65-F5344CB8AC3E}">
        <p14:creationId xmlns:p14="http://schemas.microsoft.com/office/powerpoint/2010/main" val="36201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3" name="Footer Placeholder 2"/>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4" name="Slide Number Placeholder 3"/>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0AA86DF-0327-574D-9569-B326F835CCFA}" type="slidenum">
              <a:rPr lang="en-US"/>
              <a:pPr>
                <a:defRPr/>
              </a:pPr>
              <a:t>‹#›</a:t>
            </a:fld>
            <a:endParaRPr lang="en-US"/>
          </a:p>
        </p:txBody>
      </p:sp>
    </p:spTree>
    <p:extLst>
      <p:ext uri="{BB962C8B-B14F-4D97-AF65-F5344CB8AC3E}">
        <p14:creationId xmlns:p14="http://schemas.microsoft.com/office/powerpoint/2010/main" val="2487331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p:txBody>
          <a:bodyPr/>
          <a:lstStyle>
            <a:lvl1pPr algn="ct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8FDCC8EB-7164-E347-B64D-9814258BFA52}" type="slidenum">
              <a:rPr lang="en-US"/>
              <a:pPr>
                <a:defRPr/>
              </a:pPr>
              <a:t>‹#›</a:t>
            </a:fld>
            <a:endParaRPr lang="en-US"/>
          </a:p>
        </p:txBody>
      </p:sp>
    </p:spTree>
    <p:extLst>
      <p:ext uri="{BB962C8B-B14F-4D97-AF65-F5344CB8AC3E}">
        <p14:creationId xmlns:p14="http://schemas.microsoft.com/office/powerpoint/2010/main" val="21909527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lgn="ct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B83B7D5A-A867-B640-8AAC-56599F3B00E4}" type="slidenum">
              <a:rPr lang="en-US"/>
              <a:pPr>
                <a:defRPr/>
              </a:pPr>
              <a:t>‹#›</a:t>
            </a:fld>
            <a:endParaRPr lang="en-US"/>
          </a:p>
        </p:txBody>
      </p:sp>
    </p:spTree>
    <p:extLst>
      <p:ext uri="{BB962C8B-B14F-4D97-AF65-F5344CB8AC3E}">
        <p14:creationId xmlns:p14="http://schemas.microsoft.com/office/powerpoint/2010/main" val="21384282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lgn="ct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57CC0DA1-5118-2C40-8DAF-E6BC599F90D9}" type="slidenum">
              <a:rPr lang="en-US"/>
              <a:pPr>
                <a:defRPr/>
              </a:pPr>
              <a:t>‹#›</a:t>
            </a:fld>
            <a:endParaRPr lang="en-US"/>
          </a:p>
        </p:txBody>
      </p:sp>
    </p:spTree>
    <p:extLst>
      <p:ext uri="{BB962C8B-B14F-4D97-AF65-F5344CB8AC3E}">
        <p14:creationId xmlns:p14="http://schemas.microsoft.com/office/powerpoint/2010/main" val="6053905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169988" y="1946275"/>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32388" y="194627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132388" y="407987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4"/>
          <p:cNvSpPr>
            <a:spLocks noGrp="1" noChangeArrowheads="1"/>
          </p:cNvSpPr>
          <p:nvPr>
            <p:ph type="dt" sz="half" idx="10"/>
          </p:nvPr>
        </p:nvSpPr>
        <p:spPr/>
        <p:txBody>
          <a:bodyPr/>
          <a:lstStyle>
            <a:lvl1pPr algn="ctr">
              <a:defRPr/>
            </a:lvl1pPr>
          </a:lstStyle>
          <a:p>
            <a:pPr>
              <a:defRPr/>
            </a:pPr>
            <a:endParaRPr lang="en-US"/>
          </a:p>
        </p:txBody>
      </p:sp>
      <p:sp>
        <p:nvSpPr>
          <p:cNvPr id="7" name="Rectangle 45"/>
          <p:cNvSpPr>
            <a:spLocks noGrp="1" noChangeArrowheads="1"/>
          </p:cNvSpPr>
          <p:nvPr>
            <p:ph type="ftr" sz="quarter" idx="11"/>
          </p:nvPr>
        </p:nvSpPr>
        <p:spPr/>
        <p:txBody>
          <a:bodyPr/>
          <a:lstStyle>
            <a:lvl1pPr>
              <a:defRPr/>
            </a:lvl1pPr>
          </a:lstStyle>
          <a:p>
            <a:pPr>
              <a:defRPr/>
            </a:pPr>
            <a:endParaRPr lang="en-US"/>
          </a:p>
        </p:txBody>
      </p:sp>
      <p:sp>
        <p:nvSpPr>
          <p:cNvPr id="8" name="Rectangle 46"/>
          <p:cNvSpPr>
            <a:spLocks noGrp="1" noChangeArrowheads="1"/>
          </p:cNvSpPr>
          <p:nvPr>
            <p:ph type="sldNum" sz="quarter" idx="12"/>
          </p:nvPr>
        </p:nvSpPr>
        <p:spPr/>
        <p:txBody>
          <a:bodyPr/>
          <a:lstStyle>
            <a:lvl1pPr>
              <a:defRPr/>
            </a:lvl1pPr>
          </a:lstStyle>
          <a:p>
            <a:pPr>
              <a:defRPr/>
            </a:pPr>
            <a:fld id="{4A34DF51-3EE8-494F-90A6-6D443890192A}" type="slidenum">
              <a:rPr lang="en-US"/>
              <a:pPr>
                <a:defRPr/>
              </a:pPr>
              <a:t>‹#›</a:t>
            </a:fld>
            <a:endParaRPr lang="en-US"/>
          </a:p>
        </p:txBody>
      </p:sp>
    </p:spTree>
    <p:extLst>
      <p:ext uri="{BB962C8B-B14F-4D97-AF65-F5344CB8AC3E}">
        <p14:creationId xmlns:p14="http://schemas.microsoft.com/office/powerpoint/2010/main" val="12391076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3421E15-703E-6042-A5CC-758E534854B3}" type="slidenum">
              <a:rPr lang="en-US"/>
              <a:pPr>
                <a:defRPr/>
              </a:pPr>
              <a:t>‹#›</a:t>
            </a:fld>
            <a:endParaRPr lang="en-US"/>
          </a:p>
        </p:txBody>
      </p:sp>
    </p:spTree>
    <p:extLst>
      <p:ext uri="{BB962C8B-B14F-4D97-AF65-F5344CB8AC3E}">
        <p14:creationId xmlns:p14="http://schemas.microsoft.com/office/powerpoint/2010/main" val="2154154713"/>
      </p:ext>
    </p:extLst>
  </p:cSld>
  <p:clrMapOvr>
    <a:masterClrMapping/>
  </p:clrMapOvr>
  <p:transition xmlns:p14="http://schemas.microsoft.com/office/powerpoint/2010/mai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410F26-73F3-F94B-947E-008A5B534C25}" type="slidenum">
              <a:rPr lang="en-US"/>
              <a:pPr>
                <a:defRPr/>
              </a:pPr>
              <a:t>‹#›</a:t>
            </a:fld>
            <a:endParaRPr lang="en-US"/>
          </a:p>
        </p:txBody>
      </p:sp>
    </p:spTree>
    <p:extLst>
      <p:ext uri="{BB962C8B-B14F-4D97-AF65-F5344CB8AC3E}">
        <p14:creationId xmlns:p14="http://schemas.microsoft.com/office/powerpoint/2010/main" val="3182660930"/>
      </p:ext>
    </p:extLst>
  </p:cSld>
  <p:clrMapOvr>
    <a:masterClrMapping/>
  </p:clrMapOvr>
  <p:transition xmlns:p14="http://schemas.microsoft.com/office/powerpoint/2010/mai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A1E1810-0B6D-BF4A-964E-0EDF296B86CE}" type="slidenum">
              <a:rPr lang="en-US"/>
              <a:pPr>
                <a:defRPr/>
              </a:pPr>
              <a:t>‹#›</a:t>
            </a:fld>
            <a:endParaRPr lang="en-US"/>
          </a:p>
        </p:txBody>
      </p:sp>
    </p:spTree>
    <p:extLst>
      <p:ext uri="{BB962C8B-B14F-4D97-AF65-F5344CB8AC3E}">
        <p14:creationId xmlns:p14="http://schemas.microsoft.com/office/powerpoint/2010/main" val="2565285745"/>
      </p:ext>
    </p:extLst>
  </p:cSld>
  <p:clrMapOvr>
    <a:masterClrMapping/>
  </p:clrMapOvr>
  <p:transition xmlns:p14="http://schemas.microsoft.com/office/powerpoint/2010/mai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4EAFA64-7000-164E-8F22-1A2F078A712C}" type="slidenum">
              <a:rPr lang="en-US"/>
              <a:pPr>
                <a:defRPr/>
              </a:pPr>
              <a:t>‹#›</a:t>
            </a:fld>
            <a:endParaRPr lang="en-US"/>
          </a:p>
        </p:txBody>
      </p:sp>
    </p:spTree>
    <p:extLst>
      <p:ext uri="{BB962C8B-B14F-4D97-AF65-F5344CB8AC3E}">
        <p14:creationId xmlns:p14="http://schemas.microsoft.com/office/powerpoint/2010/main" val="1845886894"/>
      </p:ext>
    </p:extLst>
  </p:cSld>
  <p:clrMapOvr>
    <a:masterClrMapping/>
  </p:clrMapOvr>
  <p:transition xmlns:p14="http://schemas.microsoft.com/office/powerpoint/2010/mai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5DA5C9A9-6867-D748-9AD1-051F2FA8D406}" type="slidenum">
              <a:rPr lang="en-US"/>
              <a:pPr>
                <a:defRPr/>
              </a:pPr>
              <a:t>‹#›</a:t>
            </a:fld>
            <a:endParaRPr lang="en-US"/>
          </a:p>
        </p:txBody>
      </p:sp>
    </p:spTree>
    <p:extLst>
      <p:ext uri="{BB962C8B-B14F-4D97-AF65-F5344CB8AC3E}">
        <p14:creationId xmlns:p14="http://schemas.microsoft.com/office/powerpoint/2010/main" val="2803134143"/>
      </p:ext>
    </p:extLst>
  </p:cSld>
  <p:clrMapOvr>
    <a:masterClrMapping/>
  </p:clrMapOvr>
  <p:transition xmlns:p14="http://schemas.microsoft.com/office/powerpoint/2010/mai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CFBE4DEF-E235-2E49-A219-DF5BB759E69A}" type="slidenum">
              <a:rPr lang="en-US"/>
              <a:pPr>
                <a:defRPr/>
              </a:pPr>
              <a:t>‹#›</a:t>
            </a:fld>
            <a:endParaRPr lang="en-US"/>
          </a:p>
        </p:txBody>
      </p:sp>
    </p:spTree>
    <p:extLst>
      <p:ext uri="{BB962C8B-B14F-4D97-AF65-F5344CB8AC3E}">
        <p14:creationId xmlns:p14="http://schemas.microsoft.com/office/powerpoint/2010/main" val="471127297"/>
      </p:ext>
    </p:extLst>
  </p:cSld>
  <p:clrMapOvr>
    <a:masterClrMapping/>
  </p:clrMapOvr>
  <p:transition xmlns:p14="http://schemas.microsoft.com/office/powerpoint/2010/mai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3263950-C28D-E445-B1F7-5B8EB4986405}" type="slidenum">
              <a:rPr lang="en-US"/>
              <a:pPr>
                <a:defRPr/>
              </a:pPr>
              <a:t>‹#›</a:t>
            </a:fld>
            <a:endParaRPr lang="en-US"/>
          </a:p>
        </p:txBody>
      </p:sp>
    </p:spTree>
    <p:extLst>
      <p:ext uri="{BB962C8B-B14F-4D97-AF65-F5344CB8AC3E}">
        <p14:creationId xmlns:p14="http://schemas.microsoft.com/office/powerpoint/2010/main" val="17214269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BE65414-275E-4441-9769-3C13BD3F98B5}" type="slidenum">
              <a:rPr lang="en-US"/>
              <a:pPr>
                <a:defRPr/>
              </a:pPr>
              <a:t>‹#›</a:t>
            </a:fld>
            <a:endParaRPr lang="en-US"/>
          </a:p>
        </p:txBody>
      </p:sp>
    </p:spTree>
    <p:extLst>
      <p:ext uri="{BB962C8B-B14F-4D97-AF65-F5344CB8AC3E}">
        <p14:creationId xmlns:p14="http://schemas.microsoft.com/office/powerpoint/2010/main" val="2613106551"/>
      </p:ext>
    </p:extLst>
  </p:cSld>
  <p:clrMapOvr>
    <a:masterClrMapping/>
  </p:clrMapOvr>
  <p:transition xmlns:p14="http://schemas.microsoft.com/office/powerpoint/2010/mai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46B9E6B-E62A-9D4C-B656-F5D5201BD6A3}" type="slidenum">
              <a:rPr lang="en-US"/>
              <a:pPr>
                <a:defRPr/>
              </a:pPr>
              <a:t>‹#›</a:t>
            </a:fld>
            <a:endParaRPr lang="en-US"/>
          </a:p>
        </p:txBody>
      </p:sp>
    </p:spTree>
    <p:extLst>
      <p:ext uri="{BB962C8B-B14F-4D97-AF65-F5344CB8AC3E}">
        <p14:creationId xmlns:p14="http://schemas.microsoft.com/office/powerpoint/2010/main" val="3306505878"/>
      </p:ext>
    </p:extLst>
  </p:cSld>
  <p:clrMapOvr>
    <a:masterClrMapping/>
  </p:clrMapOvr>
  <p:transition xmlns:p14="http://schemas.microsoft.com/office/powerpoint/2010/mai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C4B2659-242C-7E42-B665-B17496D92623}" type="slidenum">
              <a:rPr lang="en-US"/>
              <a:pPr>
                <a:defRPr/>
              </a:pPr>
              <a:t>‹#›</a:t>
            </a:fld>
            <a:endParaRPr lang="en-US"/>
          </a:p>
        </p:txBody>
      </p:sp>
    </p:spTree>
    <p:extLst>
      <p:ext uri="{BB962C8B-B14F-4D97-AF65-F5344CB8AC3E}">
        <p14:creationId xmlns:p14="http://schemas.microsoft.com/office/powerpoint/2010/main" val="2273674101"/>
      </p:ext>
    </p:extLst>
  </p:cSld>
  <p:clrMapOvr>
    <a:masterClrMapping/>
  </p:clrMapOvr>
  <p:transition xmlns:p14="http://schemas.microsoft.com/office/powerpoint/2010/mai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EF991F4-9BA6-F544-8445-519577E38325}" type="slidenum">
              <a:rPr lang="en-US"/>
              <a:pPr>
                <a:defRPr/>
              </a:pPr>
              <a:t>‹#›</a:t>
            </a:fld>
            <a:endParaRPr lang="en-US"/>
          </a:p>
        </p:txBody>
      </p:sp>
    </p:spTree>
    <p:extLst>
      <p:ext uri="{BB962C8B-B14F-4D97-AF65-F5344CB8AC3E}">
        <p14:creationId xmlns:p14="http://schemas.microsoft.com/office/powerpoint/2010/main" val="1945812076"/>
      </p:ext>
    </p:extLst>
  </p:cSld>
  <p:clrMapOvr>
    <a:masterClrMapping/>
  </p:clrMapOvr>
  <p:transition xmlns:p14="http://schemas.microsoft.com/office/powerpoint/2010/mai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D7911BB-1D54-9640-881C-F8B4F1546E6E}" type="slidenum">
              <a:rPr lang="en-US"/>
              <a:pPr>
                <a:defRPr/>
              </a:pPr>
              <a:t>‹#›</a:t>
            </a:fld>
            <a:endParaRPr lang="en-US"/>
          </a:p>
        </p:txBody>
      </p:sp>
    </p:spTree>
    <p:extLst>
      <p:ext uri="{BB962C8B-B14F-4D97-AF65-F5344CB8AC3E}">
        <p14:creationId xmlns:p14="http://schemas.microsoft.com/office/powerpoint/2010/main" val="2502918697"/>
      </p:ext>
    </p:extLst>
  </p:cSld>
  <p:clrMapOvr>
    <a:masterClrMapping/>
  </p:clrMapOvr>
  <p:transition xmlns:p14="http://schemas.microsoft.com/office/powerpoint/2010/mai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262A77A-C9AB-F84A-A2CD-81976293BEAF}" type="slidenum">
              <a:rPr lang="en-US"/>
              <a:pPr>
                <a:defRPr/>
              </a:pPr>
              <a:t>‹#›</a:t>
            </a:fld>
            <a:endParaRPr lang="en-US"/>
          </a:p>
        </p:txBody>
      </p:sp>
    </p:spTree>
    <p:extLst>
      <p:ext uri="{BB962C8B-B14F-4D97-AF65-F5344CB8AC3E}">
        <p14:creationId xmlns:p14="http://schemas.microsoft.com/office/powerpoint/2010/main" val="716232727"/>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4289D47-BCCF-D441-A857-D65E6C427F4A}" type="slidenum">
              <a:rPr lang="en-US"/>
              <a:pPr>
                <a:defRPr/>
              </a:pPr>
              <a:t>‹#›</a:t>
            </a:fld>
            <a:endParaRPr lang="en-US"/>
          </a:p>
        </p:txBody>
      </p:sp>
    </p:spTree>
    <p:extLst>
      <p:ext uri="{BB962C8B-B14F-4D97-AF65-F5344CB8AC3E}">
        <p14:creationId xmlns:p14="http://schemas.microsoft.com/office/powerpoint/2010/main" val="2755395287"/>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lgn="ct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F14ADB4-E512-404E-9DE6-ECE0E461DFAE}" type="slidenum">
              <a:rPr lang="en-US"/>
              <a:pPr>
                <a:defRPr/>
              </a:pPr>
              <a:t>‹#›</a:t>
            </a:fld>
            <a:endParaRPr lang="en-US"/>
          </a:p>
        </p:txBody>
      </p:sp>
    </p:spTree>
    <p:extLst>
      <p:ext uri="{BB962C8B-B14F-4D97-AF65-F5344CB8AC3E}">
        <p14:creationId xmlns:p14="http://schemas.microsoft.com/office/powerpoint/2010/main" val="3906876700"/>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lgn="ct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51B9B25-CD05-E941-944D-4335CFA28C28}" type="slidenum">
              <a:rPr lang="en-US"/>
              <a:pPr>
                <a:defRPr/>
              </a:pPr>
              <a:t>‹#›</a:t>
            </a:fld>
            <a:endParaRPr lang="en-US"/>
          </a:p>
        </p:txBody>
      </p:sp>
    </p:spTree>
    <p:extLst>
      <p:ext uri="{BB962C8B-B14F-4D97-AF65-F5344CB8AC3E}">
        <p14:creationId xmlns:p14="http://schemas.microsoft.com/office/powerpoint/2010/main" val="4241450374"/>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lgn="ct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BAE591E-D615-2E41-83A6-59E1C3DBFB87}" type="slidenum">
              <a:rPr lang="en-US"/>
              <a:pPr>
                <a:defRPr/>
              </a:pPr>
              <a:t>‹#›</a:t>
            </a:fld>
            <a:endParaRPr lang="en-US"/>
          </a:p>
        </p:txBody>
      </p:sp>
    </p:spTree>
    <p:extLst>
      <p:ext uri="{BB962C8B-B14F-4D97-AF65-F5344CB8AC3E}">
        <p14:creationId xmlns:p14="http://schemas.microsoft.com/office/powerpoint/2010/main" val="1230559478"/>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4131230-688A-2449-BCB2-A37F0D01BA5B}" type="slidenum">
              <a:rPr lang="en-US"/>
              <a:pPr>
                <a:defRPr/>
              </a:pPr>
              <a:t>‹#›</a:t>
            </a:fld>
            <a:endParaRPr lang="en-US"/>
          </a:p>
        </p:txBody>
      </p:sp>
    </p:spTree>
    <p:extLst>
      <p:ext uri="{BB962C8B-B14F-4D97-AF65-F5344CB8AC3E}">
        <p14:creationId xmlns:p14="http://schemas.microsoft.com/office/powerpoint/2010/main" val="16217554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lgn="ct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0511C06-0659-F044-AE67-61126DB34DE8}" type="slidenum">
              <a:rPr lang="en-US"/>
              <a:pPr>
                <a:defRPr/>
              </a:pPr>
              <a:t>‹#›</a:t>
            </a:fld>
            <a:endParaRPr lang="en-US"/>
          </a:p>
        </p:txBody>
      </p:sp>
    </p:spTree>
    <p:extLst>
      <p:ext uri="{BB962C8B-B14F-4D97-AF65-F5344CB8AC3E}">
        <p14:creationId xmlns:p14="http://schemas.microsoft.com/office/powerpoint/2010/main" val="1640709717"/>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lgn="ct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954D918-4059-B544-A1B2-C7CBAB10E4DD}" type="slidenum">
              <a:rPr lang="en-US"/>
              <a:pPr>
                <a:defRPr/>
              </a:pPr>
              <a:t>‹#›</a:t>
            </a:fld>
            <a:endParaRPr lang="en-US"/>
          </a:p>
        </p:txBody>
      </p:sp>
    </p:spTree>
    <p:extLst>
      <p:ext uri="{BB962C8B-B14F-4D97-AF65-F5344CB8AC3E}">
        <p14:creationId xmlns:p14="http://schemas.microsoft.com/office/powerpoint/2010/main" val="1594382457"/>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lgn="ct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67D018D-730B-0B44-99D2-5AB66A35ADCA}" type="slidenum">
              <a:rPr lang="en-US"/>
              <a:pPr>
                <a:defRPr/>
              </a:pPr>
              <a:t>‹#›</a:t>
            </a:fld>
            <a:endParaRPr lang="en-US"/>
          </a:p>
        </p:txBody>
      </p:sp>
    </p:spTree>
    <p:extLst>
      <p:ext uri="{BB962C8B-B14F-4D97-AF65-F5344CB8AC3E}">
        <p14:creationId xmlns:p14="http://schemas.microsoft.com/office/powerpoint/2010/main" val="4199207411"/>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71283E6-962F-D041-B932-16842833BD74}" type="slidenum">
              <a:rPr lang="en-US"/>
              <a:pPr>
                <a:defRPr/>
              </a:pPr>
              <a:t>‹#›</a:t>
            </a:fld>
            <a:endParaRPr lang="en-US"/>
          </a:p>
        </p:txBody>
      </p:sp>
    </p:spTree>
    <p:extLst>
      <p:ext uri="{BB962C8B-B14F-4D97-AF65-F5344CB8AC3E}">
        <p14:creationId xmlns:p14="http://schemas.microsoft.com/office/powerpoint/2010/main" val="1592456614"/>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608D457-76A8-2F42-ABF4-9F9DF958EDD3}" type="slidenum">
              <a:rPr lang="en-US"/>
              <a:pPr>
                <a:defRPr/>
              </a:pPr>
              <a:t>‹#›</a:t>
            </a:fld>
            <a:endParaRPr lang="en-US"/>
          </a:p>
        </p:txBody>
      </p:sp>
    </p:spTree>
    <p:extLst>
      <p:ext uri="{BB962C8B-B14F-4D97-AF65-F5344CB8AC3E}">
        <p14:creationId xmlns:p14="http://schemas.microsoft.com/office/powerpoint/2010/main" val="4013036235"/>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6E42BCF-392C-1946-9E1A-46DE3EE8841E}" type="slidenum">
              <a:rPr lang="en-US"/>
              <a:pPr>
                <a:defRPr/>
              </a:pPr>
              <a:t>‹#›</a:t>
            </a:fld>
            <a:endParaRPr lang="en-US"/>
          </a:p>
        </p:txBody>
      </p:sp>
    </p:spTree>
    <p:extLst>
      <p:ext uri="{BB962C8B-B14F-4D97-AF65-F5344CB8AC3E}">
        <p14:creationId xmlns:p14="http://schemas.microsoft.com/office/powerpoint/2010/main" val="1166444847"/>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l">
                <a:defRPr/>
              </a:pPr>
              <a:endParaRPr lang="en-US">
                <a:solidFill>
                  <a:srgbClr val="FFFFFF"/>
                </a:solidFill>
                <a:latin typeface="Times New Roman" pitchFamily="-110"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83D4E77C-DEFC-BB4C-8BF2-A3F51AA0A4FD}" type="slidenum">
              <a:rPr lang="en-US"/>
              <a:pPr>
                <a:defRPr/>
              </a:pPr>
              <a:t>‹#›</a:t>
            </a:fld>
            <a:endParaRPr lang="en-US"/>
          </a:p>
        </p:txBody>
      </p:sp>
    </p:spTree>
    <p:extLst>
      <p:ext uri="{BB962C8B-B14F-4D97-AF65-F5344CB8AC3E}">
        <p14:creationId xmlns:p14="http://schemas.microsoft.com/office/powerpoint/2010/main" val="34310372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2C425145-CABB-6140-AC68-A53BB0F78E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4920521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6F6008AB-7782-8A4E-A7EF-DF2E84C6C8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618432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CB83B2C1-F1D3-3F41-B6B8-173594AB0E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046825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95.xml"/><Relationship Id="rId12" Type="http://schemas.openxmlformats.org/officeDocument/2006/relationships/theme" Target="../theme/theme10.xml"/><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 Id="rId9" Type="http://schemas.openxmlformats.org/officeDocument/2006/relationships/slideLayout" Target="../slideLayouts/slideLayout93.xml"/><Relationship Id="rId10" Type="http://schemas.openxmlformats.org/officeDocument/2006/relationships/slideLayout" Target="../slideLayouts/slideLayout94.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06.xml"/><Relationship Id="rId12" Type="http://schemas.openxmlformats.org/officeDocument/2006/relationships/slideLayout" Target="../slideLayouts/slideLayout107.xml"/><Relationship Id="rId13" Type="http://schemas.openxmlformats.org/officeDocument/2006/relationships/theme" Target="../theme/theme11.xml"/><Relationship Id="rId1" Type="http://schemas.openxmlformats.org/officeDocument/2006/relationships/slideLayout" Target="../slideLayouts/slideLayout96.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18.xml"/><Relationship Id="rId12" Type="http://schemas.openxmlformats.org/officeDocument/2006/relationships/slideLayout" Target="../slideLayouts/slideLayout119.xml"/><Relationship Id="rId13" Type="http://schemas.openxmlformats.org/officeDocument/2006/relationships/theme" Target="../theme/theme12.xml"/><Relationship Id="rId1" Type="http://schemas.openxmlformats.org/officeDocument/2006/relationships/slideLayout" Target="../slideLayouts/slideLayout108.xml"/><Relationship Id="rId2" Type="http://schemas.openxmlformats.org/officeDocument/2006/relationships/slideLayout" Target="../slideLayouts/slideLayout109.xml"/><Relationship Id="rId3" Type="http://schemas.openxmlformats.org/officeDocument/2006/relationships/slideLayout" Target="../slideLayouts/slideLayout110.xml"/><Relationship Id="rId4" Type="http://schemas.openxmlformats.org/officeDocument/2006/relationships/slideLayout" Target="../slideLayouts/slideLayout111.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slideLayout" Target="../slideLayouts/slideLayout115.xml"/><Relationship Id="rId9" Type="http://schemas.openxmlformats.org/officeDocument/2006/relationships/slideLayout" Target="../slideLayouts/slideLayout116.xml"/><Relationship Id="rId10" Type="http://schemas.openxmlformats.org/officeDocument/2006/relationships/slideLayout" Target="../slideLayouts/slideLayout11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theme" Target="../theme/theme2.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theme" Target="../theme/theme3.xml"/><Relationship Id="rId13" Type="http://schemas.openxmlformats.org/officeDocument/2006/relationships/image" Target="../media/image4.png"/><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theme" Target="../theme/theme4.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theme" Target="../theme/theme6.xml"/><Relationship Id="rId3" Type="http://schemas.openxmlformats.org/officeDocument/2006/relationships/image" Target="../media/image5.jpeg"/></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1.xml"/><Relationship Id="rId12" Type="http://schemas.openxmlformats.org/officeDocument/2006/relationships/theme" Target="../theme/theme7.xml"/><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 Id="rId9" Type="http://schemas.openxmlformats.org/officeDocument/2006/relationships/slideLayout" Target="../slideLayouts/slideLayout59.xml"/><Relationship Id="rId10"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2.xml"/><Relationship Id="rId12" Type="http://schemas.openxmlformats.org/officeDocument/2006/relationships/slideLayout" Target="../slideLayouts/slideLayout73.xml"/><Relationship Id="rId13" Type="http://schemas.openxmlformats.org/officeDocument/2006/relationships/theme" Target="../theme/theme8.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9" Type="http://schemas.openxmlformats.org/officeDocument/2006/relationships/slideLayout" Target="../slideLayouts/slideLayout70.xml"/><Relationship Id="rId10"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4.xml"/><Relationship Id="rId12" Type="http://schemas.openxmlformats.org/officeDocument/2006/relationships/theme" Target="../theme/theme9.xml"/><Relationship Id="rId1" Type="http://schemas.openxmlformats.org/officeDocument/2006/relationships/slideLayout" Target="../slideLayouts/slideLayout74.xml"/><Relationship Id="rId2" Type="http://schemas.openxmlformats.org/officeDocument/2006/relationships/slideLayout" Target="../slideLayouts/slideLayout75.xml"/><Relationship Id="rId3" Type="http://schemas.openxmlformats.org/officeDocument/2006/relationships/slideLayout" Target="../slideLayouts/slideLayout76.xml"/><Relationship Id="rId4" Type="http://schemas.openxmlformats.org/officeDocument/2006/relationships/slideLayout" Target="../slideLayouts/slideLayout77.xml"/><Relationship Id="rId5" Type="http://schemas.openxmlformats.org/officeDocument/2006/relationships/slideLayout" Target="../slideLayouts/slideLayout78.xml"/><Relationship Id="rId6" Type="http://schemas.openxmlformats.org/officeDocument/2006/relationships/slideLayout" Target="../slideLayouts/slideLayout79.xml"/><Relationship Id="rId7" Type="http://schemas.openxmlformats.org/officeDocument/2006/relationships/slideLayout" Target="../slideLayouts/slideLayout80.xml"/><Relationship Id="rId8" Type="http://schemas.openxmlformats.org/officeDocument/2006/relationships/slideLayout" Target="../slideLayouts/slideLayout81.xml"/><Relationship Id="rId9" Type="http://schemas.openxmlformats.org/officeDocument/2006/relationships/slideLayout" Target="../slideLayouts/slideLayout82.xml"/><Relationship Id="rId10"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26" charset="0"/>
                <a:ea typeface="+mn-ea"/>
                <a:cs typeface="+mn-cs"/>
              </a:endParaRPr>
            </a:p>
          </p:txBody>
        </p:sp>
        <p:grpSp>
          <p:nvGrpSpPr>
            <p:cNvPr id="1030" name="Group 4"/>
            <p:cNvGrpSpPr>
              <a:grpSpLocks/>
            </p:cNvGrpSpPr>
            <p:nvPr/>
          </p:nvGrpSpPr>
          <p:grpSpPr bwMode="auto">
            <a:xfrm>
              <a:off x="48" y="102"/>
              <a:ext cx="96" cy="4128"/>
              <a:chOff x="48" y="102"/>
              <a:chExt cx="96" cy="4128"/>
            </a:xfrm>
          </p:grpSpPr>
          <p:sp>
            <p:nvSpPr>
              <p:cNvPr id="1031"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2"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3"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4"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5"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6"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8"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9"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0"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1"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2"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4"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5"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6"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7"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8"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9"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0"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2"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3"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4"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5"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6"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7"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8"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9"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6004" r:id="rId1"/>
    <p:sldLayoutId id="2147486005" r:id="rId2"/>
    <p:sldLayoutId id="2147486006" r:id="rId3"/>
    <p:sldLayoutId id="2147486007" r:id="rId4"/>
    <p:sldLayoutId id="2147486008" r:id="rId5"/>
    <p:sldLayoutId id="2147486009" r:id="rId6"/>
    <p:sldLayoutId id="2147486010" r:id="rId7"/>
    <p:sldLayoutId id="2147486011" r:id="rId8"/>
    <p:sldLayoutId id="2147486012" r:id="rId9"/>
    <p:sldLayoutId id="2147486013" r:id="rId10"/>
    <p:sldLayoutId id="2147486014" r:id="rId11"/>
    <p:sldLayoutId id="2147486015" r:id="rId12"/>
    <p:sldLayoutId id="2147486016" r:id="rId13"/>
    <p:sldLayoutId id="2147486017" r:id="rId14"/>
    <p:sldLayoutId id="2147486018" r:id="rId15"/>
  </p:sldLayoutIdLst>
  <p:txStyles>
    <p:titleStyle>
      <a:lvl1pPr algn="l"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26"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26"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625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a typeface="ＭＳ Ｐゴシック" charset="-128"/>
                <a:cs typeface="ＭＳ Ｐゴシック" charset="-128"/>
              </a:endParaRPr>
            </a:p>
          </p:txBody>
        </p:sp>
        <p:sp>
          <p:nvSpPr>
            <p:cNvPr id="9626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a:solidFill>
                  <a:srgbClr val="FFFFFF"/>
                </a:solidFill>
              </a:endParaRPr>
            </a:p>
          </p:txBody>
        </p:sp>
        <p:sp>
          <p:nvSpPr>
            <p:cNvPr id="9626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a:solidFill>
                  <a:srgbClr val="FFFFFF"/>
                </a:solidFill>
              </a:endParaRPr>
            </a:p>
          </p:txBody>
        </p:sp>
        <p:sp>
          <p:nvSpPr>
            <p:cNvPr id="9627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2356C30D-404B-894F-BA37-D36DF4DAAB6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056" r:id="rId1"/>
    <p:sldLayoutId id="2147486057" r:id="rId2"/>
    <p:sldLayoutId id="2147486058" r:id="rId3"/>
    <p:sldLayoutId id="2147486059" r:id="rId4"/>
    <p:sldLayoutId id="2147486060" r:id="rId5"/>
    <p:sldLayoutId id="2147486061" r:id="rId6"/>
    <p:sldLayoutId id="2147486062" r:id="rId7"/>
    <p:sldLayoutId id="2147486063" r:id="rId8"/>
    <p:sldLayoutId id="2147486064" r:id="rId9"/>
    <p:sldLayoutId id="2147486065" r:id="rId10"/>
    <p:sldLayoutId id="2147486066"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l">
                <a:defRPr/>
              </a:pPr>
              <a:endParaRPr lang="en-US">
                <a:solidFill>
                  <a:srgbClr val="FFFFFF"/>
                </a:solidFill>
                <a:latin typeface="Times New Roman" pitchFamily="-110"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0" charset="0"/>
                <a:ea typeface="+mn-ea"/>
                <a:cs typeface="+mn-cs"/>
              </a:defRPr>
            </a:lvl1pPr>
          </a:lstStyle>
          <a:p>
            <a:pPr algn="l">
              <a:defRPr/>
            </a:pPr>
            <a:endParaRPr lang="en-US">
              <a:solidFill>
                <a:srgbClr val="FFFFFF"/>
              </a:solidFill>
            </a:endParaRPr>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a:solidFill>
                <a:srgbClr val="FFFFFF"/>
              </a:solidFill>
            </a:endParaRPr>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5AF2E0E5-980C-5B4E-BF7F-DCE178AA98FA}" type="slidenum">
              <a:rPr lang="en-US">
                <a:solidFill>
                  <a:srgbClr val="FFFFFF"/>
                </a:solidFill>
              </a:rPr>
              <a:pPr>
                <a:defRPr/>
              </a:pPr>
              <a:t>‹#›</a:t>
            </a:fld>
            <a:endParaRPr lang="en-US">
              <a:solidFill>
                <a:srgbClr val="FFFFFF"/>
              </a:solidFill>
            </a:endParaRP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5104995"/>
      </p:ext>
    </p:extLst>
  </p:cSld>
  <p:clrMap bg1="dk2" tx1="lt1" bg2="dk1" tx2="lt2" accent1="accent1" accent2="accent2" accent3="accent3" accent4="accent4" accent5="accent5" accent6="accent6" hlink="hlink" folHlink="folHlink"/>
  <p:sldLayoutIdLst>
    <p:sldLayoutId id="2147486068" r:id="rId1"/>
    <p:sldLayoutId id="2147486069" r:id="rId2"/>
    <p:sldLayoutId id="2147486070" r:id="rId3"/>
    <p:sldLayoutId id="2147486071" r:id="rId4"/>
    <p:sldLayoutId id="2147486072" r:id="rId5"/>
    <p:sldLayoutId id="2147486073" r:id="rId6"/>
    <p:sldLayoutId id="2147486074" r:id="rId7"/>
    <p:sldLayoutId id="2147486075" r:id="rId8"/>
    <p:sldLayoutId id="2147486076" r:id="rId9"/>
    <p:sldLayoutId id="2147486077" r:id="rId10"/>
    <p:sldLayoutId id="2147486078" r:id="rId11"/>
    <p:sldLayoutId id="2147486079"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1085850" cy="6854825"/>
            <a:chOff x="0" y="0"/>
            <a:chExt cx="684" cy="4318"/>
          </a:xfrm>
        </p:grpSpPr>
        <p:sp>
          <p:nvSpPr>
            <p:cNvPr id="56323"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l">
                <a:defRPr/>
              </a:pPr>
              <a:endParaRPr lang="en-US">
                <a:solidFill>
                  <a:srgbClr val="FFFFFF"/>
                </a:solidFill>
                <a:latin typeface="Times New Roman" pitchFamily="-112" charset="0"/>
              </a:endParaRPr>
            </a:p>
          </p:txBody>
        </p:sp>
        <p:grpSp>
          <p:nvGrpSpPr>
            <p:cNvPr id="25609" name="Group 4"/>
            <p:cNvGrpSpPr>
              <a:grpSpLocks/>
            </p:cNvGrpSpPr>
            <p:nvPr/>
          </p:nvGrpSpPr>
          <p:grpSpPr bwMode="auto">
            <a:xfrm>
              <a:off x="48" y="102"/>
              <a:ext cx="96" cy="4128"/>
              <a:chOff x="48" y="102"/>
              <a:chExt cx="96" cy="4128"/>
            </a:xfrm>
          </p:grpSpPr>
          <p:sp>
            <p:nvSpPr>
              <p:cNvPr id="25610"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11"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12"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13"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14"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15"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16"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17"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18"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19"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20"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21"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22"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23"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24"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25"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26"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27"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28"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29"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30"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31"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32"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33"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34"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35"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36"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37"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38"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endParaRPr>
              </a:p>
            </p:txBody>
          </p:sp>
        </p:grpSp>
      </p:grpSp>
      <p:sp>
        <p:nvSpPr>
          <p:cNvPr id="25603"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56355"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2" charset="0"/>
                <a:ea typeface="+mn-ea"/>
                <a:cs typeface="+mn-cs"/>
              </a:defRPr>
            </a:lvl1pPr>
          </a:lstStyle>
          <a:p>
            <a:pPr algn="l">
              <a:defRPr/>
            </a:pPr>
            <a:endParaRPr lang="en-US">
              <a:solidFill>
                <a:srgbClr val="FFFFFF"/>
              </a:solidFill>
            </a:endParaRPr>
          </a:p>
        </p:txBody>
      </p:sp>
      <p:sp>
        <p:nvSpPr>
          <p:cNvPr id="56356"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FFFFFF"/>
              </a:solidFill>
            </a:endParaRPr>
          </a:p>
        </p:txBody>
      </p:sp>
      <p:sp>
        <p:nvSpPr>
          <p:cNvPr id="56357"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83FFA282-31FA-FB43-8FBA-80C14E1F1143}" type="slidenum">
              <a:rPr lang="en-US">
                <a:solidFill>
                  <a:srgbClr val="FFFFFF"/>
                </a:solidFill>
              </a:rPr>
              <a:pPr>
                <a:defRPr/>
              </a:pPr>
              <a:t>‹#›</a:t>
            </a:fld>
            <a:endParaRPr lang="en-US">
              <a:solidFill>
                <a:srgbClr val="FFFFFF"/>
              </a:solidFill>
            </a:endParaRPr>
          </a:p>
        </p:txBody>
      </p:sp>
      <p:sp>
        <p:nvSpPr>
          <p:cNvPr id="56358"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1605389"/>
      </p:ext>
    </p:extLst>
  </p:cSld>
  <p:clrMap bg1="dk2" tx1="lt1" bg2="dk1" tx2="lt2" accent1="accent1" accent2="accent2" accent3="accent3" accent4="accent4" accent5="accent5" accent6="accent6" hlink="hlink" folHlink="folHlink"/>
  <p:sldLayoutIdLst>
    <p:sldLayoutId id="2147486081" r:id="rId1"/>
    <p:sldLayoutId id="2147486082" r:id="rId2"/>
    <p:sldLayoutId id="2147486083" r:id="rId3"/>
    <p:sldLayoutId id="2147486084" r:id="rId4"/>
    <p:sldLayoutId id="2147486085" r:id="rId5"/>
    <p:sldLayoutId id="2147486086" r:id="rId6"/>
    <p:sldLayoutId id="2147486087" r:id="rId7"/>
    <p:sldLayoutId id="2147486088" r:id="rId8"/>
    <p:sldLayoutId id="2147486089" r:id="rId9"/>
    <p:sldLayoutId id="2147486090" r:id="rId10"/>
    <p:sldLayoutId id="2147486091" r:id="rId11"/>
    <p:sldLayoutId id="2147486092"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410" name="Group 1026"/>
          <p:cNvGrpSpPr>
            <a:grpSpLocks/>
          </p:cNvGrpSpPr>
          <p:nvPr/>
        </p:nvGrpSpPr>
        <p:grpSpPr bwMode="auto">
          <a:xfrm>
            <a:off x="0" y="0"/>
            <a:ext cx="9144000" cy="6856413"/>
            <a:chOff x="0" y="0"/>
            <a:chExt cx="5760" cy="4319"/>
          </a:xfrm>
        </p:grpSpPr>
        <p:sp>
          <p:nvSpPr>
            <p:cNvPr id="116739"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imes New Roman" pitchFamily="26" charset="0"/>
                <a:ea typeface="+mn-ea"/>
                <a:cs typeface="+mn-cs"/>
              </a:endParaRPr>
            </a:p>
          </p:txBody>
        </p:sp>
        <p:sp>
          <p:nvSpPr>
            <p:cNvPr id="116740"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116741"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imes New Roman" pitchFamily="26" charset="0"/>
                <a:ea typeface="+mn-ea"/>
                <a:cs typeface="+mn-cs"/>
              </a:endParaRPr>
            </a:p>
          </p:txBody>
        </p:sp>
        <p:sp>
          <p:nvSpPr>
            <p:cNvPr id="17419" name="Freeform 1030"/>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743"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imes New Roman" pitchFamily="26" charset="0"/>
                <a:ea typeface="+mn-ea"/>
                <a:cs typeface="+mn-cs"/>
              </a:endParaRPr>
            </a:p>
          </p:txBody>
        </p:sp>
        <p:sp>
          <p:nvSpPr>
            <p:cNvPr id="17421" name="Freeform 1032"/>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22" name="Freeform 1033"/>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746"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26" charset="0"/>
                <a:ea typeface="+mn-ea"/>
                <a:cs typeface="+mn-cs"/>
              </a:endParaRPr>
            </a:p>
          </p:txBody>
        </p:sp>
        <p:sp>
          <p:nvSpPr>
            <p:cNvPr id="17424" name="Freeform 1035"/>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748"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imes New Roman" pitchFamily="26" charset="0"/>
                <a:ea typeface="+mn-ea"/>
                <a:cs typeface="+mn-cs"/>
              </a:endParaRPr>
            </a:p>
          </p:txBody>
        </p:sp>
        <p:sp>
          <p:nvSpPr>
            <p:cNvPr id="17426" name="Freeform 1037"/>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750"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17428" name="Freeform 1039"/>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752"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imes New Roman" pitchFamily="26" charset="0"/>
                <a:ea typeface="+mn-ea"/>
                <a:cs typeface="+mn-cs"/>
              </a:endParaRPr>
            </a:p>
          </p:txBody>
        </p:sp>
        <p:sp>
          <p:nvSpPr>
            <p:cNvPr id="116753"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116754"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17432"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756"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17434"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758"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116759"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imes New Roman" pitchFamily="26" charset="0"/>
                <a:ea typeface="+mn-ea"/>
                <a:cs typeface="+mn-cs"/>
              </a:endParaRPr>
            </a:p>
          </p:txBody>
        </p:sp>
        <p:sp>
          <p:nvSpPr>
            <p:cNvPr id="116760"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17438"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762"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116763"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17441" name="Freeform 1052"/>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765"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17443"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767"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116768"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26" charset="0"/>
                <a:ea typeface="+mn-ea"/>
                <a:cs typeface="+mn-cs"/>
              </a:endParaRPr>
            </a:p>
          </p:txBody>
        </p:sp>
        <p:sp>
          <p:nvSpPr>
            <p:cNvPr id="116769"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116770"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116771"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116772"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116773"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116774"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grpSp>
          <p:nvGrpSpPr>
            <p:cNvPr id="17452" name="Group 1063"/>
            <p:cNvGrpSpPr>
              <a:grpSpLocks/>
            </p:cNvGrpSpPr>
            <p:nvPr userDrawn="1"/>
          </p:nvGrpSpPr>
          <p:grpSpPr bwMode="auto">
            <a:xfrm>
              <a:off x="0" y="1632"/>
              <a:ext cx="5758" cy="1858"/>
              <a:chOff x="0" y="1632"/>
              <a:chExt cx="5758" cy="1858"/>
            </a:xfrm>
          </p:grpSpPr>
          <p:sp>
            <p:nvSpPr>
              <p:cNvPr id="116776"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26" charset="0"/>
                  <a:ea typeface="+mn-ea"/>
                  <a:cs typeface="+mn-cs"/>
                </a:endParaRPr>
              </a:p>
            </p:txBody>
          </p:sp>
          <p:sp>
            <p:nvSpPr>
              <p:cNvPr id="116777"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imes New Roman" pitchFamily="26" charset="0"/>
                  <a:ea typeface="+mn-ea"/>
                  <a:cs typeface="+mn-cs"/>
                </a:endParaRPr>
              </a:p>
            </p:txBody>
          </p:sp>
        </p:grpSp>
      </p:grpSp>
      <p:sp>
        <p:nvSpPr>
          <p:cNvPr id="116778"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6779"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6780"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effectLst>
                  <a:outerShdw blurRad="38100" dist="38100" dir="2700000" algn="tl">
                    <a:srgbClr val="000000"/>
                  </a:outerShdw>
                </a:effectLst>
                <a:latin typeface="+mn-lt"/>
                <a:ea typeface="+mn-ea"/>
                <a:cs typeface="+mn-cs"/>
              </a:defRPr>
            </a:lvl1pPr>
          </a:lstStyle>
          <a:p>
            <a:pPr>
              <a:defRPr/>
            </a:pPr>
            <a:endParaRPr lang="en-US"/>
          </a:p>
        </p:txBody>
      </p:sp>
      <p:sp>
        <p:nvSpPr>
          <p:cNvPr id="116781"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116782"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13C7DBAF-3D0F-D24D-A474-9FF0EB524EC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019" r:id="rId1"/>
    <p:sldLayoutId id="2147485972" r:id="rId2"/>
    <p:sldLayoutId id="2147485973" r:id="rId3"/>
    <p:sldLayoutId id="2147485974" r:id="rId4"/>
    <p:sldLayoutId id="2147485975" r:id="rId5"/>
    <p:sldLayoutId id="2147485976" r:id="rId6"/>
    <p:sldLayoutId id="2147485977" r:id="rId7"/>
    <p:sldLayoutId id="2147485978" r:id="rId8"/>
    <p:sldLayoutId id="2147485979" r:id="rId9"/>
    <p:sldLayoutId id="2147485980" r:id="rId10"/>
    <p:sldLayoutId id="214748598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6"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6"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6"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6"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26"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26"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26"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26"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26"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6" charset="2"/>
        <a:buBlip>
          <a:blip r:embed="rId15"/>
        </a:buBlip>
        <a:defRPr sz="20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folHlink"/>
        </a:buClr>
        <a:buSzPct val="90000"/>
        <a:buFont typeface="Wingdings" pitchFamily="26" charset="2"/>
        <a:buBlip>
          <a:blip r:embed="rId15"/>
        </a:buBlip>
        <a:defRPr sz="20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folHlink"/>
        </a:buClr>
        <a:buSzPct val="90000"/>
        <a:buFont typeface="Wingdings" pitchFamily="26" charset="2"/>
        <a:buBlip>
          <a:blip r:embed="rId15"/>
        </a:buBlip>
        <a:defRPr sz="20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folHlink"/>
        </a:buClr>
        <a:buSzPct val="90000"/>
        <a:buFont typeface="Wingdings" pitchFamily="26" charset="2"/>
        <a:buBlip>
          <a:blip r:embed="rId15"/>
        </a:buBlip>
        <a:defRPr sz="20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latin typeface="Times New Roman" pitchFamily="26" charset="0"/>
                <a:ea typeface="+mn-ea"/>
                <a:cs typeface="+mn-cs"/>
              </a:defRPr>
            </a:lvl1pPr>
          </a:lstStyle>
          <a:p>
            <a:pPr>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26" charset="0"/>
                <a:ea typeface="+mn-ea"/>
                <a:cs typeface="+mn-cs"/>
              </a:defRPr>
            </a:lvl1pPr>
          </a:lstStyle>
          <a:p>
            <a:pPr>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50A96FD2-B7E4-2342-AA94-7249C91BC18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82" r:id="rId1"/>
    <p:sldLayoutId id="2147485983" r:id="rId2"/>
    <p:sldLayoutId id="2147485984" r:id="rId3"/>
    <p:sldLayoutId id="2147485985" r:id="rId4"/>
    <p:sldLayoutId id="2147485986" r:id="rId5"/>
    <p:sldLayoutId id="2147485987" r:id="rId6"/>
    <p:sldLayoutId id="2147485988" r:id="rId7"/>
    <p:sldLayoutId id="2147485989" r:id="rId8"/>
    <p:sldLayoutId id="2147485990" r:id="rId9"/>
    <p:sldLayoutId id="2147485991" r:id="rId10"/>
    <p:sldLayoutId id="214748599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26"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26"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26"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26"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26" charset="0"/>
        </a:defRPr>
      </a:lvl6pPr>
      <a:lvl7pPr marL="914400" algn="ctr" rtl="0" fontAlgn="base">
        <a:spcBef>
          <a:spcPct val="0"/>
        </a:spcBef>
        <a:spcAft>
          <a:spcPct val="0"/>
        </a:spcAft>
        <a:defRPr sz="4400">
          <a:solidFill>
            <a:schemeClr val="tx2"/>
          </a:solidFill>
          <a:latin typeface="Times New Roman" pitchFamily="26" charset="0"/>
        </a:defRPr>
      </a:lvl7pPr>
      <a:lvl8pPr marL="1371600" algn="ctr" rtl="0" fontAlgn="base">
        <a:spcBef>
          <a:spcPct val="0"/>
        </a:spcBef>
        <a:spcAft>
          <a:spcPct val="0"/>
        </a:spcAft>
        <a:defRPr sz="4400">
          <a:solidFill>
            <a:schemeClr val="tx2"/>
          </a:solidFill>
          <a:latin typeface="Times New Roman" pitchFamily="26" charset="0"/>
        </a:defRPr>
      </a:lvl8pPr>
      <a:lvl9pPr marL="1828800" algn="ctr"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05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latin typeface="Times New Roman" pitchFamily="26" charset="0"/>
                <a:ea typeface="+mn-ea"/>
                <a:cs typeface="+mn-cs"/>
              </a:defRPr>
            </a:lvl1pPr>
          </a:lstStyle>
          <a:p>
            <a:pPr>
              <a:defRPr/>
            </a:pPr>
            <a:endParaRPr lang="en-US"/>
          </a:p>
        </p:txBody>
      </p:sp>
      <p:sp>
        <p:nvSpPr>
          <p:cNvPr id="11059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26" charset="0"/>
                <a:ea typeface="+mn-ea"/>
                <a:cs typeface="+mn-cs"/>
              </a:defRPr>
            </a:lvl1pPr>
          </a:lstStyle>
          <a:p>
            <a:pPr>
              <a:defRPr/>
            </a:pPr>
            <a:endParaRPr lang="en-US"/>
          </a:p>
        </p:txBody>
      </p:sp>
      <p:sp>
        <p:nvSpPr>
          <p:cNvPr id="11059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CA09A1E2-00FA-0B44-97D3-5406D35E75B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93" r:id="rId1"/>
    <p:sldLayoutId id="2147485994" r:id="rId2"/>
    <p:sldLayoutId id="2147485995" r:id="rId3"/>
    <p:sldLayoutId id="2147485996" r:id="rId4"/>
    <p:sldLayoutId id="2147485997" r:id="rId5"/>
    <p:sldLayoutId id="2147485998" r:id="rId6"/>
    <p:sldLayoutId id="2147485999" r:id="rId7"/>
    <p:sldLayoutId id="2147486000" r:id="rId8"/>
    <p:sldLayoutId id="2147486001" r:id="rId9"/>
    <p:sldLayoutId id="2147486002" r:id="rId10"/>
    <p:sldLayoutId id="214748600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26"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26"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26"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26"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26" charset="0"/>
        </a:defRPr>
      </a:lvl6pPr>
      <a:lvl7pPr marL="914400" algn="ctr" rtl="0" fontAlgn="base">
        <a:spcBef>
          <a:spcPct val="0"/>
        </a:spcBef>
        <a:spcAft>
          <a:spcPct val="0"/>
        </a:spcAft>
        <a:defRPr sz="4400">
          <a:solidFill>
            <a:schemeClr val="tx2"/>
          </a:solidFill>
          <a:latin typeface="Times New Roman" pitchFamily="26" charset="0"/>
        </a:defRPr>
      </a:lvl7pPr>
      <a:lvl8pPr marL="1371600" algn="ctr" rtl="0" fontAlgn="base">
        <a:spcBef>
          <a:spcPct val="0"/>
        </a:spcBef>
        <a:spcAft>
          <a:spcPct val="0"/>
        </a:spcAft>
        <a:defRPr sz="4400">
          <a:solidFill>
            <a:schemeClr val="tx2"/>
          </a:solidFill>
          <a:latin typeface="Times New Roman" pitchFamily="26" charset="0"/>
        </a:defRPr>
      </a:lvl8pPr>
      <a:lvl9pPr marL="1828800" algn="ctr"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12" charset="0"/>
                <a:ea typeface="+mn-ea"/>
                <a:cs typeface="+mn-cs"/>
              </a:defRPr>
            </a:lvl1pPr>
          </a:lstStyle>
          <a:p>
            <a:pPr>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8428E03D-A4CB-2845-BDEC-AD8F5A93582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20" r:id="rId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3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8A56FDC2-D4C5-7943-94E5-7331827BE86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2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52C1F4E5-2614-014F-B675-335B51A14E4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22" r:id="rId1"/>
    <p:sldLayoutId id="2147486023" r:id="rId2"/>
    <p:sldLayoutId id="2147486024" r:id="rId3"/>
    <p:sldLayoutId id="2147486025" r:id="rId4"/>
    <p:sldLayoutId id="2147486026" r:id="rId5"/>
    <p:sldLayoutId id="2147486027" r:id="rId6"/>
    <p:sldLayoutId id="2147486028" r:id="rId7"/>
    <p:sldLayoutId id="2147486029" r:id="rId8"/>
    <p:sldLayoutId id="2147486030" r:id="rId9"/>
    <p:sldLayoutId id="2147486031" r:id="rId10"/>
    <p:sldLayoutId id="2147486032"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70658"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70667" name="Freeform 6"/>
            <p:cNvSpPr>
              <a:spLocks/>
            </p:cNvSpPr>
            <p:nvPr/>
          </p:nvSpPr>
          <p:spPr bwMode="hidden">
            <a:xfrm>
              <a:off x="4038" y="3577"/>
              <a:ext cx="1720" cy="65"/>
            </a:xfrm>
            <a:custGeom>
              <a:avLst/>
              <a:gdLst>
                <a:gd name="T0" fmla="*/ 1692 w 1722"/>
                <a:gd name="T1" fmla="*/ 51 h 66"/>
                <a:gd name="T2" fmla="*/ 1692 w 1722"/>
                <a:gd name="T3" fmla="*/ 45 h 66"/>
                <a:gd name="T4" fmla="*/ 0 w 1722"/>
                <a:gd name="T5" fmla="*/ 0 h 66"/>
                <a:gd name="T6" fmla="*/ 0 w 1722"/>
                <a:gd name="T7" fmla="*/ 33 h 66"/>
                <a:gd name="T8" fmla="*/ 1692 w 1722"/>
                <a:gd name="T9" fmla="*/ 51 h 66"/>
                <a:gd name="T10" fmla="*/ 1692 w 1722"/>
                <a:gd name="T11" fmla="*/ 5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a:defRPr/>
              </a:pPr>
              <a:endParaRPr lang="en-US">
                <a:solidFill>
                  <a:srgbClr val="FFFFFF"/>
                </a:solidFill>
                <a:latin typeface="Times New Roman" pitchFamily="-112" charset="0"/>
              </a:endParaRPr>
            </a:p>
          </p:txBody>
        </p:sp>
        <p:sp>
          <p:nvSpPr>
            <p:cNvPr id="70669" name="Freeform 8"/>
            <p:cNvSpPr>
              <a:spLocks/>
            </p:cNvSpPr>
            <p:nvPr/>
          </p:nvSpPr>
          <p:spPr bwMode="hidden">
            <a:xfrm>
              <a:off x="4784" y="3702"/>
              <a:ext cx="974" cy="101"/>
            </a:xfrm>
            <a:custGeom>
              <a:avLst/>
              <a:gdLst>
                <a:gd name="T0" fmla="*/ 960 w 975"/>
                <a:gd name="T1" fmla="*/ 48 h 101"/>
                <a:gd name="T2" fmla="*/ 960 w 975"/>
                <a:gd name="T3" fmla="*/ 0 h 101"/>
                <a:gd name="T4" fmla="*/ 0 w 975"/>
                <a:gd name="T5" fmla="*/ 24 h 101"/>
                <a:gd name="T6" fmla="*/ 0 w 975"/>
                <a:gd name="T7" fmla="*/ 101 h 101"/>
                <a:gd name="T8" fmla="*/ 960 w 975"/>
                <a:gd name="T9" fmla="*/ 48 h 101"/>
                <a:gd name="T10" fmla="*/ 96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670" name="Freeform 9"/>
            <p:cNvSpPr>
              <a:spLocks/>
            </p:cNvSpPr>
            <p:nvPr/>
          </p:nvSpPr>
          <p:spPr bwMode="hidden">
            <a:xfrm>
              <a:off x="3619" y="3815"/>
              <a:ext cx="2139" cy="198"/>
            </a:xfrm>
            <a:custGeom>
              <a:avLst/>
              <a:gdLst>
                <a:gd name="T0" fmla="*/ 2111 w 2141"/>
                <a:gd name="T1" fmla="*/ 0 h 198"/>
                <a:gd name="T2" fmla="*/ 0 w 2141"/>
                <a:gd name="T3" fmla="*/ 156 h 198"/>
                <a:gd name="T4" fmla="*/ 0 w 2141"/>
                <a:gd name="T5" fmla="*/ 198 h 198"/>
                <a:gd name="T6" fmla="*/ 2111 w 2141"/>
                <a:gd name="T7" fmla="*/ 0 h 198"/>
                <a:gd name="T8" fmla="*/ 211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70672" name="Freeform 11"/>
            <p:cNvSpPr>
              <a:spLocks/>
            </p:cNvSpPr>
            <p:nvPr/>
          </p:nvSpPr>
          <p:spPr bwMode="hidden">
            <a:xfrm>
              <a:off x="2097" y="4043"/>
              <a:ext cx="2514" cy="276"/>
            </a:xfrm>
            <a:custGeom>
              <a:avLst/>
              <a:gdLst>
                <a:gd name="T0" fmla="*/ 2137 w 2517"/>
                <a:gd name="T1" fmla="*/ 276 h 276"/>
                <a:gd name="T2" fmla="*/ 2472 w 2517"/>
                <a:gd name="T3" fmla="*/ 204 h 276"/>
                <a:gd name="T4" fmla="*/ 2215 w 2517"/>
                <a:gd name="T5" fmla="*/ 0 h 276"/>
                <a:gd name="T6" fmla="*/ 0 w 2517"/>
                <a:gd name="T7" fmla="*/ 276 h 276"/>
                <a:gd name="T8" fmla="*/ 2137 w 2517"/>
                <a:gd name="T9" fmla="*/ 276 h 276"/>
                <a:gd name="T10" fmla="*/ 21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70674" name="Freeform 13"/>
            <p:cNvSpPr>
              <a:spLocks/>
            </p:cNvSpPr>
            <p:nvPr/>
          </p:nvSpPr>
          <p:spPr bwMode="hidden">
            <a:xfrm>
              <a:off x="5030" y="3151"/>
              <a:ext cx="728" cy="240"/>
            </a:xfrm>
            <a:custGeom>
              <a:avLst/>
              <a:gdLst>
                <a:gd name="T0" fmla="*/ 714 w 729"/>
                <a:gd name="T1" fmla="*/ 240 h 240"/>
                <a:gd name="T2" fmla="*/ 0 w 729"/>
                <a:gd name="T3" fmla="*/ 0 h 240"/>
                <a:gd name="T4" fmla="*/ 0 w 729"/>
                <a:gd name="T5" fmla="*/ 6 h 240"/>
                <a:gd name="T6" fmla="*/ 714 w 729"/>
                <a:gd name="T7" fmla="*/ 240 h 240"/>
                <a:gd name="T8" fmla="*/ 71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70676" name="Freeform 15"/>
            <p:cNvSpPr>
              <a:spLocks/>
            </p:cNvSpPr>
            <p:nvPr/>
          </p:nvSpPr>
          <p:spPr bwMode="hidden">
            <a:xfrm>
              <a:off x="5030" y="3049"/>
              <a:ext cx="728" cy="318"/>
            </a:xfrm>
            <a:custGeom>
              <a:avLst/>
              <a:gdLst>
                <a:gd name="T0" fmla="*/ 714 w 729"/>
                <a:gd name="T1" fmla="*/ 318 h 318"/>
                <a:gd name="T2" fmla="*/ 714 w 729"/>
                <a:gd name="T3" fmla="*/ 312 h 318"/>
                <a:gd name="T4" fmla="*/ 0 w 729"/>
                <a:gd name="T5" fmla="*/ 0 h 318"/>
                <a:gd name="T6" fmla="*/ 0 w 729"/>
                <a:gd name="T7" fmla="*/ 54 h 318"/>
                <a:gd name="T8" fmla="*/ 714 w 729"/>
                <a:gd name="T9" fmla="*/ 318 h 318"/>
                <a:gd name="T10" fmla="*/ 71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706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706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a:defRPr/>
              </a:pPr>
              <a:endParaRPr lang="en-US">
                <a:solidFill>
                  <a:srgbClr val="FFFFFF"/>
                </a:solidFill>
                <a:latin typeface="Times New Roman" pitchFamily="-112" charset="0"/>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706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70689" name="Freeform 28"/>
            <p:cNvSpPr>
              <a:spLocks/>
            </p:cNvSpPr>
            <p:nvPr/>
          </p:nvSpPr>
          <p:spPr bwMode="hidden">
            <a:xfrm>
              <a:off x="5698" y="653"/>
              <a:ext cx="60" cy="311"/>
            </a:xfrm>
            <a:custGeom>
              <a:avLst/>
              <a:gdLst>
                <a:gd name="T0" fmla="*/ 0 w 60"/>
                <a:gd name="T1" fmla="*/ 144 h 312"/>
                <a:gd name="T2" fmla="*/ 60 w 60"/>
                <a:gd name="T3" fmla="*/ 29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706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grpSp>
          <p:nvGrpSpPr>
            <p:cNvPr id="70700"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a:defRPr/>
                </a:pPr>
                <a:endParaRPr lang="en-US">
                  <a:solidFill>
                    <a:srgbClr val="FFFFFF"/>
                  </a:solidFill>
                  <a:latin typeface="Times New Roman" pitchFamily="-112" charset="0"/>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rgbClr val="FFFFFF"/>
                </a:solidFill>
                <a:effectLst>
                  <a:outerShdw blurRad="38100" dist="38100" dir="2700000" algn="tl">
                    <a:srgbClr val="000000"/>
                  </a:outerShdw>
                </a:effectLst>
                <a:latin typeface="Arial"/>
                <a:ea typeface="+mn-ea"/>
                <a:cs typeface="+mn-cs"/>
              </a:defRPr>
            </a:lvl1pPr>
          </a:lstStyle>
          <a:p>
            <a:pPr>
              <a:defRPr/>
            </a:pPr>
            <a:endParaRPr lang="en-US"/>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Arial"/>
                <a:ea typeface="+mn-ea"/>
                <a:cs typeface="+mn-cs"/>
              </a:defRPr>
            </a:lvl1pPr>
          </a:lstStyle>
          <a:p>
            <a:pPr>
              <a:defRPr/>
            </a:pPr>
            <a:endParaRPr lang="en-US"/>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Arial" charset="0"/>
              </a:defRPr>
            </a:lvl1pPr>
          </a:lstStyle>
          <a:p>
            <a:pPr>
              <a:defRPr/>
            </a:pPr>
            <a:fld id="{8AE1D859-F8D3-4146-A4B7-6E680901001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033" r:id="rId1"/>
    <p:sldLayoutId id="2147486034" r:id="rId2"/>
    <p:sldLayoutId id="2147486035" r:id="rId3"/>
    <p:sldLayoutId id="2147486036" r:id="rId4"/>
    <p:sldLayoutId id="2147486037" r:id="rId5"/>
    <p:sldLayoutId id="2147486038" r:id="rId6"/>
    <p:sldLayoutId id="2147486039" r:id="rId7"/>
    <p:sldLayoutId id="2147486040" r:id="rId8"/>
    <p:sldLayoutId id="2147486041" r:id="rId9"/>
    <p:sldLayoutId id="2147486042" r:id="rId10"/>
    <p:sldLayoutId id="2147486043" r:id="rId11"/>
    <p:sldLayoutId id="214748604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39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2" charset="0"/>
                <a:ea typeface="+mn-ea"/>
                <a:cs typeface="+mn-cs"/>
              </a:defRPr>
            </a:lvl1pPr>
          </a:lstStyle>
          <a:p>
            <a:pPr>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9980BBE9-331F-414B-AE1C-23B0F35615A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45" r:id="rId1"/>
    <p:sldLayoutId id="2147486046" r:id="rId2"/>
    <p:sldLayoutId id="2147486047" r:id="rId3"/>
    <p:sldLayoutId id="2147486048" r:id="rId4"/>
    <p:sldLayoutId id="2147486049" r:id="rId5"/>
    <p:sldLayoutId id="2147486050" r:id="rId6"/>
    <p:sldLayoutId id="2147486051" r:id="rId7"/>
    <p:sldLayoutId id="2147486052" r:id="rId8"/>
    <p:sldLayoutId id="2147486053" r:id="rId9"/>
    <p:sldLayoutId id="2147486054" r:id="rId10"/>
    <p:sldLayoutId id="2147486055"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1.bin"/><Relationship Id="rId5" Type="http://schemas.openxmlformats.org/officeDocument/2006/relationships/image" Target="../media/image15.emf"/><Relationship Id="rId6" Type="http://schemas.openxmlformats.org/officeDocument/2006/relationships/image" Target="../media/image16.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slide" Target="slide1.xml"/><Relationship Id="rId8" Type="http://schemas.openxmlformats.org/officeDocument/2006/relationships/image" Target="../media/image23.png"/><Relationship Id="rId9" Type="http://schemas.openxmlformats.org/officeDocument/2006/relationships/image" Target="../media/image24.png"/><Relationship Id="rId1" Type="http://schemas.openxmlformats.org/officeDocument/2006/relationships/slideLayout" Target="../slideLayouts/slideLayout3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18.xml"/><Relationship Id="rId3"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1" Type="http://schemas.openxmlformats.org/officeDocument/2006/relationships/slideLayout" Target="../slideLayouts/slideLayout5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0.xml"/><Relationship Id="rId3"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 Id="rId3"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hyperlink" Target="http://www.artunframed.com/images/artists54/rembra249.jpg" TargetMode="External"/><Relationship Id="rId4" Type="http://schemas.openxmlformats.org/officeDocument/2006/relationships/image" Target="../media/image32.jpeg"/><Relationship Id="rId1" Type="http://schemas.openxmlformats.org/officeDocument/2006/relationships/slideLayout" Target="../slideLayouts/slideLayout49.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 Target="slide10.xml"/><Relationship Id="rId4" Type="http://schemas.openxmlformats.org/officeDocument/2006/relationships/image" Target="../media/image23.pn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50.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emf"/><Relationship Id="rId1" Type="http://schemas.openxmlformats.org/officeDocument/2006/relationships/slideLayout" Target="../slideLayouts/slideLayout1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jpeg"/><Relationship Id="rId3" Type="http://schemas.openxmlformats.org/officeDocument/2006/relationships/image" Target="../media/image39.jpeg"/></Relationships>
</file>

<file path=ppt/slides/_rels/slide27.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95.xml"/><Relationship Id="rId3"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95.xml"/><Relationship Id="rId3"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95.xml"/><Relationship Id="rId3"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gif"/><Relationship Id="rId5" Type="http://schemas.openxmlformats.org/officeDocument/2006/relationships/image" Target="../media/image10.jpe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95.xml"/><Relationship Id="rId3"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slideLayout" Target="../slideLayouts/slideLayout95.xml"/><Relationship Id="rId3"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slideLayout" Target="../slideLayouts/slideLayout95.xml"/><Relationship Id="rId3"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46.jpeg"/><Relationship Id="rId5" Type="http://schemas.openxmlformats.org/officeDocument/2006/relationships/image" Target="../media/image47.jpeg"/><Relationship Id="rId1" Type="http://schemas.openxmlformats.org/officeDocument/2006/relationships/themeOverride" Target="../theme/themeOverride7.xml"/><Relationship Id="rId2" Type="http://schemas.openxmlformats.org/officeDocument/2006/relationships/slideLayout" Target="../slideLayouts/slideLayout85.xml"/></Relationships>
</file>

<file path=ppt/slides/_rels/slide34.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slideLayout" Target="../slideLayouts/slideLayout95.xml"/><Relationship Id="rId3"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slideLayout" Target="../slideLayouts/slideLayout95.xml"/><Relationship Id="rId3"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themeOverride" Target="../theme/themeOverride10.xml"/><Relationship Id="rId2" Type="http://schemas.openxmlformats.org/officeDocument/2006/relationships/slideLayout" Target="../slideLayouts/slideLayout95.xml"/><Relationship Id="rId3"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themeOverride" Target="../theme/themeOverride11.xml"/><Relationship Id="rId2" Type="http://schemas.openxmlformats.org/officeDocument/2006/relationships/slideLayout" Target="../slideLayouts/slideLayout95.xml"/><Relationship Id="rId3" Type="http://schemas.openxmlformats.org/officeDocument/2006/relationships/image" Target="../media/image51.png"/></Relationships>
</file>

<file path=ppt/slides/_rels/slide38.xml.rels><?xml version="1.0" encoding="UTF-8" standalone="yes"?>
<Relationships xmlns="http://schemas.openxmlformats.org/package/2006/relationships"><Relationship Id="rId1" Type="http://schemas.openxmlformats.org/officeDocument/2006/relationships/themeOverride" Target="../theme/themeOverride12.xml"/><Relationship Id="rId2" Type="http://schemas.openxmlformats.org/officeDocument/2006/relationships/slideLayout" Target="../slideLayouts/slideLayout95.xml"/><Relationship Id="rId3" Type="http://schemas.openxmlformats.org/officeDocument/2006/relationships/image" Target="../media/image5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jpeg"/><Relationship Id="rId3" Type="http://schemas.openxmlformats.org/officeDocument/2006/relationships/image" Target="../media/image4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jpeg"/><Relationship Id="rId3" Type="http://schemas.openxmlformats.org/officeDocument/2006/relationships/image" Target="../media/image4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53.jpeg"/></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png"/><Relationship Id="rId1" Type="http://schemas.openxmlformats.org/officeDocument/2006/relationships/slideLayout" Target="../slideLayouts/slideLayout14.xml"/><Relationship Id="rId2" Type="http://schemas.openxmlformats.org/officeDocument/2006/relationships/notesSlide" Target="../notesSlides/notesSlide28.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5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6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6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6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6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6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31.xml"/><Relationship Id="rId3" Type="http://schemas.openxmlformats.org/officeDocument/2006/relationships/image" Target="../media/image65.jpeg"/></Relationships>
</file>

<file path=ppt/slides/_rels/slide52.xml.rels><?xml version="1.0" encoding="UTF-8" standalone="yes"?>
<Relationships xmlns="http://schemas.openxmlformats.org/package/2006/relationships"><Relationship Id="rId3" Type="http://schemas.openxmlformats.org/officeDocument/2006/relationships/hyperlink" Target="http://www.google.com.sg/imgres?imgurl=www.shortys.com/pictures/pig.gif&amp;imgrefurl=http://www.shortys.com/&amp;h=36&amp;w=57&amp;prev=/images?q=pig&amp;start=20&amp;imgc=color&amp;imgsz=icon&amp;svnum=10&amp;hl=en&amp;lr=&amp;ie=UTF-8&amp;oe=UTF-8&amp;sa=N" TargetMode="External"/><Relationship Id="rId4" Type="http://schemas.openxmlformats.org/officeDocument/2006/relationships/image" Target="../media/image66.jpeg"/><Relationship Id="rId1" Type="http://schemas.openxmlformats.org/officeDocument/2006/relationships/slideLayout" Target="../slideLayouts/slideLayout80.xml"/><Relationship Id="rId2" Type="http://schemas.openxmlformats.org/officeDocument/2006/relationships/notesSlide" Target="../notesSlides/notesSlide3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7.jpeg"/></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5" Type="http://schemas.openxmlformats.org/officeDocument/2006/relationships/image" Target="../media/image71.jpeg"/><Relationship Id="rId1" Type="http://schemas.openxmlformats.org/officeDocument/2006/relationships/slideLayout" Target="../slideLayouts/slideLayout15.xml"/><Relationship Id="rId2" Type="http://schemas.openxmlformats.org/officeDocument/2006/relationships/notesSlide" Target="../notesSlides/notesSlide3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6.xml"/><Relationship Id="rId3" Type="http://schemas.openxmlformats.org/officeDocument/2006/relationships/image" Target="../media/image72.jpeg"/></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5" Type="http://schemas.openxmlformats.org/officeDocument/2006/relationships/image" Target="../media/image75.jpeg"/><Relationship Id="rId6" Type="http://schemas.openxmlformats.org/officeDocument/2006/relationships/image" Target="../media/image76.jpeg"/><Relationship Id="rId7" Type="http://schemas.openxmlformats.org/officeDocument/2006/relationships/image" Target="../media/image77.jpeg"/><Relationship Id="rId1" Type="http://schemas.openxmlformats.org/officeDocument/2006/relationships/slideLayout" Target="../slideLayouts/slideLayout15.xml"/><Relationship Id="rId2" Type="http://schemas.openxmlformats.org/officeDocument/2006/relationships/notesSlide" Target="../notesSlides/notesSlide3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7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38.xml"/><Relationship Id="rId3" Type="http://schemas.openxmlformats.org/officeDocument/2006/relationships/image" Target="../media/image7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81.jpeg"/><Relationship Id="rId5" Type="http://schemas.openxmlformats.org/officeDocument/2006/relationships/image" Target="../media/image82.emf"/><Relationship Id="rId6" Type="http://schemas.openxmlformats.org/officeDocument/2006/relationships/image" Target="../media/image83.emf"/><Relationship Id="rId1" Type="http://schemas.openxmlformats.org/officeDocument/2006/relationships/slideLayout" Target="../slideLayouts/slideLayout15.xml"/><Relationship Id="rId2" Type="http://schemas.openxmlformats.org/officeDocument/2006/relationships/notesSlide" Target="../notesSlides/notesSlide40.xml"/></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1" Type="http://schemas.openxmlformats.org/officeDocument/2006/relationships/slideLayout" Target="../slideLayouts/slideLayout109.xml"/><Relationship Id="rId2" Type="http://schemas.openxmlformats.org/officeDocument/2006/relationships/notesSlide" Target="../notesSlides/notesSlide41.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image" Target="../media/image87.png"/><Relationship Id="rId1" Type="http://schemas.openxmlformats.org/officeDocument/2006/relationships/themeOverride" Target="../theme/themeOverride13.xml"/><Relationship Id="rId2" Type="http://schemas.openxmlformats.org/officeDocument/2006/relationships/slideLayout" Target="../slideLayouts/slideLayout8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43.xml"/><Relationship Id="rId3" Type="http://schemas.openxmlformats.org/officeDocument/2006/relationships/image" Target="../media/image8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44.xml"/><Relationship Id="rId3" Type="http://schemas.openxmlformats.org/officeDocument/2006/relationships/image" Target="../media/image89.png"/></Relationships>
</file>

<file path=ppt/slides/_rels/slide66.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jpeg"/><Relationship Id="rId5" Type="http://schemas.openxmlformats.org/officeDocument/2006/relationships/image" Target="../media/image92.jpe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93.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94.jpeg"/></Relationships>
</file>

<file path=ppt/slides/_rels/slide69.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1" Type="http://schemas.openxmlformats.org/officeDocument/2006/relationships/slideLayout" Target="../slideLayouts/slideLayout95.xml"/><Relationship Id="rId2" Type="http://schemas.openxmlformats.org/officeDocument/2006/relationships/notesSlide" Target="../notesSlides/notesSlide4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988" y="0"/>
            <a:ext cx="9170988"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0" name="Rectangle 8"/>
          <p:cNvSpPr>
            <a:spLocks noChangeArrowheads="1"/>
          </p:cNvSpPr>
          <p:nvPr/>
        </p:nvSpPr>
        <p:spPr bwMode="auto">
          <a:xfrm>
            <a:off x="3267075" y="866775"/>
            <a:ext cx="914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endParaRPr lang="en-US" sz="1600"/>
          </a:p>
        </p:txBody>
      </p:sp>
      <p:sp>
        <p:nvSpPr>
          <p:cNvPr id="109571" name="Text Box 9"/>
          <p:cNvSpPr txBox="1">
            <a:spLocks noChangeArrowheads="1"/>
          </p:cNvSpPr>
          <p:nvPr/>
        </p:nvSpPr>
        <p:spPr bwMode="auto">
          <a:xfrm>
            <a:off x="8604250" y="19050"/>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latin typeface="Arial" charset="0"/>
                <a:cs typeface="Arial" charset="0"/>
              </a:rPr>
              <a:t>8</a:t>
            </a:r>
          </a:p>
        </p:txBody>
      </p:sp>
      <p:sp>
        <p:nvSpPr>
          <p:cNvPr id="6154" name="Rectangle 10"/>
          <p:cNvSpPr>
            <a:spLocks noGrp="1" noChangeArrowheads="1"/>
          </p:cNvSpPr>
          <p:nvPr>
            <p:ph type="title" idx="4294967295"/>
          </p:nvPr>
        </p:nvSpPr>
        <p:spPr>
          <a:xfrm>
            <a:off x="107950" y="-26988"/>
            <a:ext cx="4751388" cy="3671888"/>
          </a:xfrm>
          <a:effectLst>
            <a:outerShdw blurRad="63500" dist="35921" dir="2700000" algn="ctr" rotWithShape="0">
              <a:schemeClr val="bg2">
                <a:alpha val="74998"/>
              </a:schemeClr>
            </a:outerShdw>
          </a:effectLst>
          <a:extLst/>
        </p:spPr>
        <p:txBody>
          <a:bodyPr/>
          <a:lstStyle/>
          <a:p>
            <a:pPr algn="ctr" eaLnBrk="1" hangingPunct="1">
              <a:defRPr/>
            </a:pPr>
            <a:r>
              <a:rPr lang="si-LK" sz="4800" b="1" dirty="0">
                <a:solidFill>
                  <a:schemeClr val="tx1"/>
                </a:solidFill>
                <a:effectLst>
                  <a:glow rad="101600">
                    <a:schemeClr val="bg2"/>
                  </a:glow>
                </a:effectLst>
                <a:ea typeface="+mj-ea"/>
                <a:cs typeface="+mj-cs"/>
              </a:rPr>
              <a:t>නව ගිවිසුම් යුගයේ දේශපාලන පසුබිම  </a:t>
            </a:r>
            <a:endParaRPr lang="en-US" sz="4800" b="1" dirty="0">
              <a:solidFill>
                <a:schemeClr val="tx1"/>
              </a:solidFill>
              <a:effectLst>
                <a:glow rad="101600">
                  <a:schemeClr val="bg2"/>
                </a:glow>
              </a:effectLst>
              <a:ea typeface="+mj-ea"/>
              <a:cs typeface="+mj-cs"/>
            </a:endParaRPr>
          </a:p>
        </p:txBody>
      </p:sp>
      <p:sp>
        <p:nvSpPr>
          <p:cNvPr id="109573" name="Picture 11" descr="Trojan Horse"/>
          <p:cNvSpPr>
            <a:spLocks noChangeAspect="1" noChangeArrowheads="1"/>
          </p:cNvSpPr>
          <p:nvPr/>
        </p:nvSpPr>
        <p:spPr bwMode="auto">
          <a:xfrm>
            <a:off x="5410200" y="1219200"/>
            <a:ext cx="2814638"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600"/>
          </a:p>
        </p:txBody>
      </p:sp>
      <p:sp>
        <p:nvSpPr>
          <p:cNvPr id="8" name="Rectangle 7"/>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si-LK" sz="2000" b="1" kern="0" dirty="0" smtClean="0">
                <a:solidFill>
                  <a:srgbClr val="FFFFFF"/>
                </a:solidFill>
                <a:effectLst>
                  <a:outerShdw blurRad="38100" dist="38100" dir="2700000" algn="tl">
                    <a:srgbClr val="000000"/>
                  </a:outerShdw>
                </a:effectLst>
                <a:latin typeface="Arial"/>
                <a:cs typeface="Arial"/>
              </a:rPr>
              <a:t>ආචාර්ය </a:t>
            </a:r>
            <a:r>
              <a:rPr lang="si-LK" sz="2000" b="1" kern="0" dirty="0">
                <a:solidFill>
                  <a:srgbClr val="FFFFFF"/>
                </a:solidFill>
                <a:effectLst>
                  <a:outerShdw blurRad="38100" dist="38100" dir="2700000" algn="tl">
                    <a:srgbClr val="000000"/>
                  </a:outerShdw>
                </a:effectLst>
                <a:latin typeface="Arial"/>
                <a:cs typeface="Arial"/>
              </a:rPr>
              <a:t>රික් ග්‍රිෆිත්   </a:t>
            </a:r>
            <a:r>
              <a:rPr lang="en-US" sz="2000" b="1" kern="0" dirty="0">
                <a:solidFill>
                  <a:srgbClr val="FFFFFF"/>
                </a:solidFill>
                <a:effectLst>
                  <a:outerShdw blurRad="38100" dist="38100" dir="2700000" algn="tl">
                    <a:srgbClr val="000000"/>
                  </a:outerShdw>
                </a:effectLst>
                <a:latin typeface="Arial"/>
                <a:cs typeface="Arial"/>
              </a:rPr>
              <a:t>, </a:t>
            </a:r>
            <a:r>
              <a:rPr lang="en-US" sz="2000" b="1" kern="0" dirty="0" err="1">
                <a:solidFill>
                  <a:srgbClr val="FFFFFF"/>
                </a:solidFill>
                <a:effectLst>
                  <a:outerShdw blurRad="38100" dist="38100" dir="2700000" algn="tl">
                    <a:srgbClr val="000000"/>
                  </a:outerShdw>
                </a:effectLst>
                <a:latin typeface="Arial"/>
                <a:cs typeface="Arial"/>
              </a:rPr>
              <a:t>සිංගප්පූරුව</a:t>
            </a:r>
            <a:r>
              <a:rPr lang="en-US" sz="2000" b="1" kern="0" dirty="0">
                <a:solidFill>
                  <a:srgbClr val="FFFFFF"/>
                </a:solidFill>
                <a:effectLst>
                  <a:outerShdw blurRad="38100" dist="38100" dir="2700000" algn="tl">
                    <a:srgbClr val="000000"/>
                  </a:outerShdw>
                </a:effectLst>
                <a:latin typeface="Arial"/>
                <a:cs typeface="Arial"/>
              </a:rPr>
              <a:t> </a:t>
            </a:r>
            <a:r>
              <a:rPr lang="en-US" sz="2000" b="1" kern="0" dirty="0" err="1">
                <a:solidFill>
                  <a:srgbClr val="FFFFFF"/>
                </a:solidFill>
                <a:effectLst>
                  <a:outerShdw blurRad="38100" dist="38100" dir="2700000" algn="tl">
                    <a:srgbClr val="000000"/>
                  </a:outerShdw>
                </a:effectLst>
                <a:latin typeface="Arial"/>
                <a:cs typeface="Arial"/>
              </a:rPr>
              <a:t>බයිබල්</a:t>
            </a:r>
            <a:r>
              <a:rPr lang="en-US" sz="2000" b="1" kern="0" dirty="0">
                <a:solidFill>
                  <a:srgbClr val="FFFFFF"/>
                </a:solidFill>
                <a:effectLst>
                  <a:outerShdw blurRad="38100" dist="38100" dir="2700000" algn="tl">
                    <a:srgbClr val="000000"/>
                  </a:outerShdw>
                </a:effectLst>
                <a:latin typeface="Arial"/>
                <a:cs typeface="Arial"/>
              </a:rPr>
              <a:t> </a:t>
            </a:r>
            <a:r>
              <a:rPr lang="en-US" sz="2000" b="1" kern="0" dirty="0" err="1">
                <a:solidFill>
                  <a:srgbClr val="FFFFFF"/>
                </a:solidFill>
                <a:effectLst>
                  <a:outerShdw blurRad="38100" dist="38100" dir="2700000" algn="tl">
                    <a:srgbClr val="000000"/>
                  </a:outerShdw>
                </a:effectLst>
                <a:latin typeface="Arial"/>
                <a:cs typeface="Arial"/>
              </a:rPr>
              <a:t>විදුහල</a:t>
            </a:r>
            <a:r>
              <a:rPr lang="en-US" sz="2000" b="1" kern="0" dirty="0">
                <a:solidFill>
                  <a:srgbClr val="FFFFFF"/>
                </a:solidFill>
                <a:effectLst>
                  <a:outerShdw blurRad="38100" dist="38100" dir="2700000" algn="tl">
                    <a:srgbClr val="000000"/>
                  </a:outerShdw>
                </a:effectLst>
                <a:latin typeface="Arial"/>
                <a:cs typeface="Arial"/>
              </a:rPr>
              <a:t>  </a:t>
            </a:r>
            <a:r>
              <a:rPr lang="en-US" sz="2000" b="1" kern="0" dirty="0">
                <a:solidFill>
                  <a:srgbClr val="FFFFFF"/>
                </a:solidFill>
                <a:effectLst>
                  <a:outerShdw blurRad="38100" dist="38100" dir="2700000" algn="tl">
                    <a:srgbClr val="000000"/>
                  </a:outerShdw>
                </a:effectLst>
                <a:latin typeface="Arial"/>
                <a:cs typeface="Arial"/>
              </a:rPr>
              <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smtClean="0">
                <a:solidFill>
                  <a:srgbClr val="FFFFFF"/>
                </a:solidFill>
                <a:effectLst>
                  <a:outerShdw blurRad="38100" dist="38100" dir="2700000" algn="tl">
                    <a:srgbClr val="000000"/>
                  </a:outerShdw>
                </a:effectLst>
                <a:latin typeface="Arial"/>
                <a:cs typeface="Arial"/>
              </a:rPr>
              <a:t>BibleStudyDownloads.org</a:t>
            </a:r>
            <a:endParaRPr lang="en-US" sz="2000" b="1" kern="0" dirty="0">
              <a:solidFill>
                <a:srgbClr val="FFFFFF"/>
              </a:solidFill>
              <a:effectLst>
                <a:outerShdw blurRad="38100" dist="38100" dir="2700000" algn="tl">
                  <a:srgbClr val="000000"/>
                </a:outerShdw>
              </a:effectLst>
              <a:latin typeface="Arial"/>
              <a:cs typeface="Arial"/>
            </a:endParaRPr>
          </a:p>
        </p:txBody>
      </p:sp>
      <p:sp>
        <p:nvSpPr>
          <p:cNvPr id="9" name="Rectangle 10"/>
          <p:cNvSpPr txBox="1">
            <a:spLocks noChangeArrowheads="1"/>
          </p:cNvSpPr>
          <p:nvPr/>
        </p:nvSpPr>
        <p:spPr bwMode="auto">
          <a:xfrm>
            <a:off x="251520" y="4221088"/>
            <a:ext cx="4751388" cy="1007592"/>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a:lstStyle>
          <a:p>
            <a:pPr algn="ctr" eaLnBrk="1" hangingPunct="1">
              <a:defRPr/>
            </a:pPr>
            <a:r>
              <a:rPr lang="si-LK" sz="4800" b="1" dirty="0">
                <a:solidFill>
                  <a:schemeClr val="tx1"/>
                </a:solidFill>
                <a:effectLst>
                  <a:glow rad="101600">
                    <a:schemeClr val="bg2"/>
                  </a:glow>
                </a:effectLst>
                <a:ea typeface="+mj-ea"/>
                <a:cs typeface="+mj-cs"/>
              </a:rPr>
              <a:t>පළමු කොටස</a:t>
            </a:r>
            <a:endParaRPr lang="en-US" sz="4800" b="1" dirty="0">
              <a:solidFill>
                <a:schemeClr val="tx1"/>
              </a:solidFill>
              <a:effectLst>
                <a:glow rad="101600">
                  <a:schemeClr val="bg2"/>
                </a:glow>
              </a:effectLs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a:xfrm>
            <a:off x="1143000" y="224631"/>
            <a:ext cx="7772400" cy="900113"/>
          </a:xfrm>
        </p:spPr>
        <p:txBody>
          <a:bodyPr/>
          <a:lstStyle/>
          <a:p>
            <a:pPr eaLnBrk="1" hangingPunct="1"/>
            <a:r>
              <a:rPr lang="si-LK" sz="4000" dirty="0">
                <a:ea typeface="ＭＳ Ｐゴシック" charset="0"/>
              </a:rPr>
              <a:t>දේශපා</a:t>
            </a:r>
            <a:r>
              <a:rPr lang="si-LK" sz="4000" dirty="0" smtClean="0">
                <a:ea typeface="ＭＳ Ｐゴシック" charset="0"/>
              </a:rPr>
              <a:t>ලන ඉතිහාසයේ ප්‍රභවතාවන්</a:t>
            </a:r>
            <a:endParaRPr lang="en-US" sz="4000" dirty="0">
              <a:ea typeface="ＭＳ Ｐゴシック" charset="0"/>
            </a:endParaRPr>
          </a:p>
        </p:txBody>
      </p:sp>
      <p:pic>
        <p:nvPicPr>
          <p:cNvPr id="48133" name="Picture 5" descr="Propohets Diagram0001"/>
          <p:cNvPicPr>
            <a:picLocks noGrp="1" noChangeAspect="1" noChangeArrowheads="1"/>
          </p:cNvPicPr>
          <p:nvPr>
            <p:ph sz="quarter" idx="2"/>
          </p:nvPr>
        </p:nvPicPr>
        <p:blipFill>
          <a:blip r:embed="rId3" cstate="screen">
            <a:extLst>
              <a:ext uri="{28A0092B-C50C-407E-A947-70E740481C1C}">
                <a14:useLocalDpi xmlns:a14="http://schemas.microsoft.com/office/drawing/2010/main"/>
              </a:ext>
            </a:extLst>
          </a:blip>
          <a:srcRect/>
          <a:stretch>
            <a:fillRect/>
          </a:stretch>
        </p:blipFill>
        <p:spPr>
          <a:xfrm>
            <a:off x="0" y="2438400"/>
            <a:ext cx="3451225" cy="4419600"/>
          </a:xfrm>
          <a:noFill/>
          <a:extLst>
            <a:ext uri="{909E8E84-426E-40dd-AFC4-6F175D3DCCD1}">
              <a14:hiddenFill xmlns:a14="http://schemas.microsoft.com/office/drawing/2010/main">
                <a:solidFill>
                  <a:srgbClr val="FFFFFF"/>
                </a:solidFill>
              </a14:hiddenFill>
            </a:ext>
          </a:extLst>
        </p:spPr>
      </p:pic>
      <p:sp>
        <p:nvSpPr>
          <p:cNvPr id="128003" name="Text Box 4"/>
          <p:cNvSpPr txBox="1">
            <a:spLocks noChangeArrowheads="1"/>
          </p:cNvSpPr>
          <p:nvPr/>
        </p:nvSpPr>
        <p:spPr bwMode="auto">
          <a:xfrm>
            <a:off x="8610600" y="76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a:latin typeface="Arial" charset="0"/>
                <a:cs typeface="Arial" charset="0"/>
              </a:rPr>
              <a:t>48</a:t>
            </a:r>
          </a:p>
        </p:txBody>
      </p:sp>
      <p:pic>
        <p:nvPicPr>
          <p:cNvPr id="48135" name="Picture 7" descr="Readings"/>
          <p:cNvPicPr>
            <a:picLocks noGrp="1" noChangeAspect="1" noChangeArrowheads="1"/>
          </p:cNvPicPr>
          <p:nvPr>
            <p:ph sz="quarter" idx="3"/>
          </p:nvPr>
        </p:nvPicPr>
        <p:blipFill>
          <a:blip r:embed="rId4" cstate="screen">
            <a:extLst>
              <a:ext uri="{28A0092B-C50C-407E-A947-70E740481C1C}">
                <a14:useLocalDpi xmlns:a14="http://schemas.microsoft.com/office/drawing/2010/main"/>
              </a:ext>
            </a:extLst>
          </a:blip>
          <a:srcRect/>
          <a:stretch>
            <a:fillRect/>
          </a:stretch>
        </p:blipFill>
        <p:spPr>
          <a:xfrm>
            <a:off x="4772025" y="1143000"/>
            <a:ext cx="4371975" cy="5715000"/>
          </a:xfrm>
          <a:noFill/>
          <a:extLst>
            <a:ext uri="{909E8E84-426E-40dd-AFC4-6F175D3DCCD1}">
              <a14:hiddenFill xmlns:a14="http://schemas.microsoft.com/office/drawing/2010/main">
                <a:solidFill>
                  <a:srgbClr val="FFFFFF"/>
                </a:solidFill>
              </a14:hiddenFill>
            </a:ext>
          </a:extLst>
        </p:spPr>
      </p:pic>
      <p:sp>
        <p:nvSpPr>
          <p:cNvPr id="48138" name="Rectangle 10"/>
          <p:cNvSpPr>
            <a:spLocks noChangeArrowheads="1"/>
          </p:cNvSpPr>
          <p:nvPr/>
        </p:nvSpPr>
        <p:spPr bwMode="auto">
          <a:xfrm>
            <a:off x="1143000" y="1143000"/>
            <a:ext cx="2308225" cy="1219200"/>
          </a:xfrm>
          <a:prstGeom prst="rect">
            <a:avLst/>
          </a:prstGeom>
          <a:noFill/>
          <a:ln w="9525">
            <a:noFill/>
            <a:miter lim="800000"/>
            <a:headEnd/>
            <a:tailEnd/>
          </a:ln>
          <a:effectLst/>
        </p:spPr>
        <p:txBody>
          <a:bodyPr/>
          <a:lstStyle/>
          <a:p>
            <a:pPr marL="342900" indent="-342900" algn="l">
              <a:spcBef>
                <a:spcPct val="20000"/>
              </a:spcBef>
              <a:buClr>
                <a:schemeClr val="tx2"/>
              </a:buClr>
              <a:buSzPct val="75000"/>
              <a:buFont typeface="Wingdings" charset="0"/>
              <a:buChar char="n"/>
              <a:defRPr/>
            </a:pPr>
            <a:r>
              <a:rPr lang="en-US" sz="2800" dirty="0" err="1" smtClean="0">
                <a:effectLst>
                  <a:outerShdw blurRad="38100" dist="38100" dir="2700000" algn="tl">
                    <a:srgbClr val="000000"/>
                  </a:outerShdw>
                </a:effectLst>
                <a:latin typeface="Iskoola Pota" panose="020B0502040204020203" pitchFamily="34" charset="0"/>
                <a:cs typeface="Iskoola Pota" panose="020B0502040204020203" pitchFamily="34" charset="0"/>
              </a:rPr>
              <a:t>ප්‍රාථමික</a:t>
            </a:r>
            <a:endParaRPr lang="en-US" sz="2800" dirty="0">
              <a:effectLst>
                <a:outerShdw blurRad="38100" dist="38100" dir="2700000" algn="tl">
                  <a:srgbClr val="000000"/>
                </a:outerShdw>
              </a:effectLst>
              <a:latin typeface="Iskoola Pota" panose="020B0502040204020203" pitchFamily="34" charset="0"/>
              <a:cs typeface="Iskoola Pota" panose="020B0502040204020203" pitchFamily="34" charset="0"/>
            </a:endParaRPr>
          </a:p>
          <a:p>
            <a:pPr marL="342900" indent="-342900" algn="l">
              <a:spcBef>
                <a:spcPct val="20000"/>
              </a:spcBef>
              <a:buClr>
                <a:schemeClr val="tx2"/>
              </a:buClr>
              <a:buSzPct val="75000"/>
              <a:buFont typeface="Wingdings" charset="0"/>
              <a:buChar char="n"/>
              <a:defRPr/>
            </a:pPr>
            <a:r>
              <a:rPr lang="en-US" sz="2800" dirty="0" err="1" smtClean="0">
                <a:effectLst>
                  <a:outerShdw blurRad="38100" dist="38100" dir="2700000" algn="tl">
                    <a:srgbClr val="000000"/>
                  </a:outerShdw>
                </a:effectLst>
                <a:latin typeface="Arial" charset="0"/>
                <a:cs typeface="Arial" charset="0"/>
              </a:rPr>
              <a:t>ද්විතීයික</a:t>
            </a:r>
            <a:endParaRPr lang="en-US" sz="2800" dirty="0">
              <a:effectLst>
                <a:outerShdw blurRad="38100" dist="38100" dir="2700000" algn="tl">
                  <a:srgbClr val="000000"/>
                </a:outerShdw>
              </a:effectLst>
              <a:latin typeface="Arial" charset="0"/>
              <a:cs typeface="Arial" charset="0"/>
            </a:endParaRPr>
          </a:p>
        </p:txBody>
      </p:sp>
      <p:pic>
        <p:nvPicPr>
          <p:cNvPr id="2" name="Picture 1" descr="New Moody Atlas.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rot="-799425">
            <a:off x="430657" y="1078706"/>
            <a:ext cx="4618037" cy="584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8135"/>
                                        </p:tgtEl>
                                        <p:attrNameLst>
                                          <p:attrName>style.visibility</p:attrName>
                                        </p:attrNameLst>
                                      </p:cBhvr>
                                      <p:to>
                                        <p:strVal val="visible"/>
                                      </p:to>
                                    </p:set>
                                    <p:anim calcmode="lin" valueType="num">
                                      <p:cBhvr>
                                        <p:cTn id="7" dur="500" fill="hold"/>
                                        <p:tgtEl>
                                          <p:spTgt spid="48135"/>
                                        </p:tgtEl>
                                        <p:attrNameLst>
                                          <p:attrName>ppt_w</p:attrName>
                                        </p:attrNameLst>
                                      </p:cBhvr>
                                      <p:tavLst>
                                        <p:tav tm="0">
                                          <p:val>
                                            <p:fltVal val="0"/>
                                          </p:val>
                                        </p:tav>
                                        <p:tav tm="100000">
                                          <p:val>
                                            <p:strVal val="#ppt_w"/>
                                          </p:val>
                                        </p:tav>
                                      </p:tavLst>
                                    </p:anim>
                                    <p:anim calcmode="lin" valueType="num">
                                      <p:cBhvr>
                                        <p:cTn id="8" dur="500" fill="hold"/>
                                        <p:tgtEl>
                                          <p:spTgt spid="48135"/>
                                        </p:tgtEl>
                                        <p:attrNameLst>
                                          <p:attrName>ppt_h</p:attrName>
                                        </p:attrNameLst>
                                      </p:cBhvr>
                                      <p:tavLst>
                                        <p:tav tm="0">
                                          <p:val>
                                            <p:fltVal val="0"/>
                                          </p:val>
                                        </p:tav>
                                        <p:tav tm="100000">
                                          <p:val>
                                            <p:strVal val="#ppt_h"/>
                                          </p:val>
                                        </p:tav>
                                      </p:tavLst>
                                    </p:anim>
                                    <p:anim calcmode="lin" valueType="num">
                                      <p:cBhvr>
                                        <p:cTn id="9" dur="500" fill="hold"/>
                                        <p:tgtEl>
                                          <p:spTgt spid="48135"/>
                                        </p:tgtEl>
                                        <p:attrNameLst>
                                          <p:attrName>style.rotation</p:attrName>
                                        </p:attrNameLst>
                                      </p:cBhvr>
                                      <p:tavLst>
                                        <p:tav tm="0">
                                          <p:val>
                                            <p:fltVal val="360"/>
                                          </p:val>
                                        </p:tav>
                                        <p:tav tm="100000">
                                          <p:val>
                                            <p:fltVal val="0"/>
                                          </p:val>
                                        </p:tav>
                                      </p:tavLst>
                                    </p:anim>
                                    <p:animEffect transition="in" filter="fade">
                                      <p:cBhvr>
                                        <p:cTn id="10" dur="500"/>
                                        <p:tgtEl>
                                          <p:spTgt spid="4813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48133"/>
                                        </p:tgtEl>
                                        <p:attrNameLst>
                                          <p:attrName>style.visibility</p:attrName>
                                        </p:attrNameLst>
                                      </p:cBhvr>
                                      <p:to>
                                        <p:strVal val="visible"/>
                                      </p:to>
                                    </p:set>
                                    <p:anim calcmode="lin" valueType="num">
                                      <p:cBhvr>
                                        <p:cTn id="15" dur="500" fill="hold"/>
                                        <p:tgtEl>
                                          <p:spTgt spid="48133"/>
                                        </p:tgtEl>
                                        <p:attrNameLst>
                                          <p:attrName>ppt_w</p:attrName>
                                        </p:attrNameLst>
                                      </p:cBhvr>
                                      <p:tavLst>
                                        <p:tav tm="0">
                                          <p:val>
                                            <p:fltVal val="0"/>
                                          </p:val>
                                        </p:tav>
                                        <p:tav tm="100000">
                                          <p:val>
                                            <p:strVal val="#ppt_w"/>
                                          </p:val>
                                        </p:tav>
                                      </p:tavLst>
                                    </p:anim>
                                    <p:anim calcmode="lin" valueType="num">
                                      <p:cBhvr>
                                        <p:cTn id="16" dur="500" fill="hold"/>
                                        <p:tgtEl>
                                          <p:spTgt spid="48133"/>
                                        </p:tgtEl>
                                        <p:attrNameLst>
                                          <p:attrName>ppt_h</p:attrName>
                                        </p:attrNameLst>
                                      </p:cBhvr>
                                      <p:tavLst>
                                        <p:tav tm="0">
                                          <p:val>
                                            <p:fltVal val="0"/>
                                          </p:val>
                                        </p:tav>
                                        <p:tav tm="100000">
                                          <p:val>
                                            <p:strVal val="#ppt_h"/>
                                          </p:val>
                                        </p:tav>
                                      </p:tavLst>
                                    </p:anim>
                                    <p:anim calcmode="lin" valueType="num">
                                      <p:cBhvr>
                                        <p:cTn id="17" dur="500" fill="hold"/>
                                        <p:tgtEl>
                                          <p:spTgt spid="48133"/>
                                        </p:tgtEl>
                                        <p:attrNameLst>
                                          <p:attrName>style.rotation</p:attrName>
                                        </p:attrNameLst>
                                      </p:cBhvr>
                                      <p:tavLst>
                                        <p:tav tm="0">
                                          <p:val>
                                            <p:fltVal val="360"/>
                                          </p:val>
                                        </p:tav>
                                        <p:tav tm="100000">
                                          <p:val>
                                            <p:fltVal val="0"/>
                                          </p:val>
                                        </p:tav>
                                      </p:tavLst>
                                    </p:anim>
                                    <p:animEffect transition="in" filter="fade">
                                      <p:cBhvr>
                                        <p:cTn id="18" dur="500"/>
                                        <p:tgtEl>
                                          <p:spTgt spid="4813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5"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strVal val="#ppt_w*0.70"/>
                                          </p:val>
                                        </p:tav>
                                        <p:tav tm="100000">
                                          <p:val>
                                            <p:strVal val="#ppt_w"/>
                                          </p:val>
                                        </p:tav>
                                      </p:tavLst>
                                    </p:anim>
                                    <p:anim calcmode="lin" valueType="num">
                                      <p:cBhvr>
                                        <p:cTn id="24" dur="1000" fill="hold"/>
                                        <p:tgtEl>
                                          <p:spTgt spid="2"/>
                                        </p:tgtEl>
                                        <p:attrNameLst>
                                          <p:attrName>ppt_h</p:attrName>
                                        </p:attrNameLst>
                                      </p:cBhvr>
                                      <p:tavLst>
                                        <p:tav tm="0">
                                          <p:val>
                                            <p:strVal val="#ppt_h"/>
                                          </p:val>
                                        </p:tav>
                                        <p:tav tm="100000">
                                          <p:val>
                                            <p:strVal val="#ppt_h"/>
                                          </p:val>
                                        </p:tav>
                                      </p:tavLst>
                                    </p:anim>
                                    <p:animEffect transition="in" filter="fade">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reeform 2"/>
          <p:cNvSpPr>
            <a:spLocks/>
          </p:cNvSpPr>
          <p:nvPr/>
        </p:nvSpPr>
        <p:spPr bwMode="auto">
          <a:xfrm rot="-1003895">
            <a:off x="5789613" y="2274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endParaRPr lang="en-US"/>
          </a:p>
        </p:txBody>
      </p:sp>
      <p:sp>
        <p:nvSpPr>
          <p:cNvPr id="130050" name="Freeform 4"/>
          <p:cNvSpPr>
            <a:spLocks/>
          </p:cNvSpPr>
          <p:nvPr/>
        </p:nvSpPr>
        <p:spPr bwMode="auto">
          <a:xfrm>
            <a:off x="-152400" y="2819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chemeClr val="bg2"/>
          </a:solidFill>
          <a:ln w="38100">
            <a:solidFill>
              <a:schemeClr val="tx1"/>
            </a:solidFill>
            <a:round/>
            <a:headEnd/>
            <a:tailEnd/>
          </a:ln>
        </p:spPr>
        <p:txBody>
          <a:bodyPr wrap="none" anchor="ctr"/>
          <a:lstStyle/>
          <a:p>
            <a:endParaRPr lang="en-US"/>
          </a:p>
        </p:txBody>
      </p:sp>
      <p:sp>
        <p:nvSpPr>
          <p:cNvPr id="51205" name="Freeform 5"/>
          <p:cNvSpPr>
            <a:spLocks/>
          </p:cNvSpPr>
          <p:nvPr/>
        </p:nvSpPr>
        <p:spPr bwMode="auto">
          <a:xfrm>
            <a:off x="2058988" y="3579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chemeClr val="hlink"/>
          </a:solidFill>
          <a:ln w="9525">
            <a:solidFill>
              <a:schemeClr val="tx1"/>
            </a:solidFill>
            <a:round/>
            <a:headEnd/>
            <a:tailEnd/>
          </a:ln>
        </p:spPr>
        <p:txBody>
          <a:bodyPr wrap="none" anchor="ctr"/>
          <a:lstStyle/>
          <a:p>
            <a:endParaRPr lang="en-US"/>
          </a:p>
        </p:txBody>
      </p:sp>
      <p:sp>
        <p:nvSpPr>
          <p:cNvPr id="51206" name="Freeform 6"/>
          <p:cNvSpPr>
            <a:spLocks/>
          </p:cNvSpPr>
          <p:nvPr/>
        </p:nvSpPr>
        <p:spPr bwMode="auto">
          <a:xfrm>
            <a:off x="1892300" y="4933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endParaRPr lang="en-US"/>
          </a:p>
        </p:txBody>
      </p:sp>
      <p:sp>
        <p:nvSpPr>
          <p:cNvPr id="130053" name="Text Box 7"/>
          <p:cNvSpPr txBox="1">
            <a:spLocks noChangeArrowheads="1"/>
          </p:cNvSpPr>
          <p:nvPr/>
        </p:nvSpPr>
        <p:spPr bwMode="auto">
          <a:xfrm>
            <a:off x="0" y="3505200"/>
            <a:ext cx="1828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si-LK" sz="1800" b="1" dirty="0">
                <a:latin typeface="Arial"/>
                <a:cs typeface="Arial"/>
              </a:rPr>
              <a:t>මධ්‍යධරණ</a:t>
            </a:r>
            <a:r>
              <a:rPr lang="si-LK" sz="1800" b="1" dirty="0" smtClean="0">
                <a:latin typeface="Arial"/>
                <a:cs typeface="Arial"/>
              </a:rPr>
              <a:t>ී මුහුද</a:t>
            </a:r>
            <a:endParaRPr lang="en-US" sz="1800" b="1" dirty="0">
              <a:latin typeface="Arial"/>
              <a:cs typeface="Arial"/>
            </a:endParaRPr>
          </a:p>
        </p:txBody>
      </p:sp>
      <p:sp>
        <p:nvSpPr>
          <p:cNvPr id="51208" name="Text Box 8"/>
          <p:cNvSpPr txBox="1">
            <a:spLocks noChangeArrowheads="1"/>
          </p:cNvSpPr>
          <p:nvPr/>
        </p:nvSpPr>
        <p:spPr bwMode="auto">
          <a:xfrm>
            <a:off x="2123728" y="3733800"/>
            <a:ext cx="1800200" cy="523220"/>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spcBef>
                <a:spcPct val="50000"/>
              </a:spcBef>
              <a:defRPr/>
            </a:pPr>
            <a:r>
              <a:rPr lang="si-LK" sz="2800" b="1" dirty="0" smtClean="0">
                <a:effectLst>
                  <a:outerShdw blurRad="38100" dist="38100" dir="2700000" algn="tl">
                    <a:srgbClr val="000000"/>
                  </a:outerShdw>
                </a:effectLst>
                <a:latin typeface="Arial" charset="0"/>
                <a:cs typeface="Arial" charset="0"/>
              </a:rPr>
              <a:t>ආරාම්</a:t>
            </a:r>
            <a:endParaRPr lang="en-US" sz="2000" dirty="0" smtClean="0">
              <a:effectLst>
                <a:outerShdw blurRad="38100" dist="38100" dir="2700000" algn="tl">
                  <a:srgbClr val="000000"/>
                </a:outerShdw>
              </a:effectLst>
              <a:latin typeface="Arial" charset="0"/>
              <a:cs typeface="Arial" charset="0"/>
            </a:endParaRPr>
          </a:p>
        </p:txBody>
      </p:sp>
      <p:sp>
        <p:nvSpPr>
          <p:cNvPr id="51209" name="Text Box 9"/>
          <p:cNvSpPr txBox="1">
            <a:spLocks noChangeArrowheads="1"/>
          </p:cNvSpPr>
          <p:nvPr/>
        </p:nvSpPr>
        <p:spPr bwMode="auto">
          <a:xfrm>
            <a:off x="1981200" y="4876800"/>
            <a:ext cx="1726704" cy="523220"/>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spcBef>
                <a:spcPct val="50000"/>
              </a:spcBef>
              <a:defRPr/>
            </a:pPr>
            <a:r>
              <a:rPr lang="si-LK" sz="2800" b="1" dirty="0">
                <a:effectLst>
                  <a:outerShdw blurRad="38100" dist="38100" dir="2700000" algn="tl">
                    <a:srgbClr val="000000"/>
                  </a:outerShdw>
                </a:effectLst>
                <a:latin typeface="Arial" charset="0"/>
                <a:cs typeface="Arial" charset="0"/>
              </a:rPr>
              <a:t>ය</a:t>
            </a:r>
            <a:r>
              <a:rPr lang="si-LK" sz="2800" b="1" dirty="0" smtClean="0">
                <a:effectLst>
                  <a:outerShdw blurRad="38100" dist="38100" dir="2700000" algn="tl">
                    <a:srgbClr val="000000"/>
                  </a:outerShdw>
                </a:effectLst>
                <a:latin typeface="Arial" charset="0"/>
                <a:cs typeface="Arial" charset="0"/>
              </a:rPr>
              <a:t>ුදය</a:t>
            </a:r>
            <a:endParaRPr lang="en-US" sz="2000" dirty="0" smtClean="0">
              <a:effectLst>
                <a:outerShdw blurRad="38100" dist="38100" dir="2700000" algn="tl">
                  <a:srgbClr val="000000"/>
                </a:outerShdw>
              </a:effectLst>
              <a:latin typeface="Arial" charset="0"/>
              <a:cs typeface="Arial" charset="0"/>
            </a:endParaRPr>
          </a:p>
        </p:txBody>
      </p:sp>
      <p:sp>
        <p:nvSpPr>
          <p:cNvPr id="51210" name="Text Box 10"/>
          <p:cNvSpPr txBox="1">
            <a:spLocks noChangeArrowheads="1"/>
          </p:cNvSpPr>
          <p:nvPr/>
        </p:nvSpPr>
        <p:spPr bwMode="auto">
          <a:xfrm>
            <a:off x="533400" y="5949280"/>
            <a:ext cx="1950368" cy="523220"/>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spcBef>
                <a:spcPct val="50000"/>
              </a:spcBef>
              <a:defRPr/>
            </a:pPr>
            <a:r>
              <a:rPr lang="si-LK" sz="2800" b="1" dirty="0">
                <a:effectLst>
                  <a:outerShdw blurRad="38100" dist="38100" dir="2700000" algn="tl">
                    <a:srgbClr val="000000"/>
                  </a:outerShdw>
                </a:effectLst>
                <a:latin typeface="Arial" charset="0"/>
                <a:cs typeface="Arial" charset="0"/>
              </a:rPr>
              <a:t>ඊජිප්තුව</a:t>
            </a:r>
            <a:endParaRPr lang="en-US" sz="2000" dirty="0" smtClean="0">
              <a:effectLst>
                <a:outerShdw blurRad="38100" dist="38100" dir="2700000" algn="tl">
                  <a:srgbClr val="000000"/>
                </a:outerShdw>
              </a:effectLst>
              <a:latin typeface="Arial" charset="0"/>
              <a:cs typeface="Arial" charset="0"/>
            </a:endParaRPr>
          </a:p>
        </p:txBody>
      </p:sp>
      <p:sp>
        <p:nvSpPr>
          <p:cNvPr id="130057" name="Freeform 11"/>
          <p:cNvSpPr>
            <a:spLocks/>
          </p:cNvSpPr>
          <p:nvPr/>
        </p:nvSpPr>
        <p:spPr bwMode="auto">
          <a:xfrm>
            <a:off x="2357438" y="6350000"/>
            <a:ext cx="277812" cy="676275"/>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chemeClr val="bg2"/>
          </a:solidFill>
          <a:ln w="9525">
            <a:solidFill>
              <a:schemeClr val="tx1"/>
            </a:solidFill>
            <a:round/>
            <a:headEnd/>
            <a:tailEnd/>
          </a:ln>
        </p:spPr>
        <p:txBody>
          <a:bodyPr wrap="none" anchor="ctr"/>
          <a:lstStyle/>
          <a:p>
            <a:endParaRPr lang="en-US"/>
          </a:p>
        </p:txBody>
      </p:sp>
      <p:sp>
        <p:nvSpPr>
          <p:cNvPr id="130058" name="Freeform 12"/>
          <p:cNvSpPr>
            <a:spLocks/>
          </p:cNvSpPr>
          <p:nvPr/>
        </p:nvSpPr>
        <p:spPr bwMode="auto">
          <a:xfrm>
            <a:off x="1600200" y="6400800"/>
            <a:ext cx="192088" cy="519113"/>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chemeClr val="bg2"/>
          </a:solidFill>
          <a:ln w="9525">
            <a:solidFill>
              <a:schemeClr val="tx1"/>
            </a:solidFill>
            <a:round/>
            <a:headEnd/>
            <a:tailEnd/>
          </a:ln>
        </p:spPr>
        <p:txBody>
          <a:bodyPr wrap="none" anchor="ctr"/>
          <a:lstStyle/>
          <a:p>
            <a:endParaRPr lang="en-US"/>
          </a:p>
        </p:txBody>
      </p:sp>
      <p:sp>
        <p:nvSpPr>
          <p:cNvPr id="51213" name="Text Box 13"/>
          <p:cNvSpPr txBox="1">
            <a:spLocks noChangeArrowheads="1"/>
          </p:cNvSpPr>
          <p:nvPr/>
        </p:nvSpPr>
        <p:spPr bwMode="auto">
          <a:xfrm>
            <a:off x="6172200" y="2362200"/>
            <a:ext cx="2576264" cy="461963"/>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spcBef>
                <a:spcPct val="50000"/>
              </a:spcBef>
              <a:defRPr/>
            </a:pPr>
            <a:r>
              <a:rPr lang="si-LK" b="1" dirty="0">
                <a:effectLst>
                  <a:outerShdw blurRad="38100" dist="38100" dir="2700000" algn="tl">
                    <a:srgbClr val="000000"/>
                  </a:outerShdw>
                </a:effectLst>
                <a:latin typeface="Arial" charset="0"/>
                <a:cs typeface="Arial" charset="0"/>
              </a:rPr>
              <a:t>නිනිවය</a:t>
            </a:r>
            <a:endParaRPr lang="en-US" b="1" dirty="0" smtClean="0">
              <a:effectLst>
                <a:outerShdw blurRad="38100" dist="38100" dir="2700000" algn="tl">
                  <a:srgbClr val="000000"/>
                </a:outerShdw>
              </a:effectLst>
              <a:latin typeface="Arial" charset="0"/>
              <a:cs typeface="Arial" charset="0"/>
            </a:endParaRPr>
          </a:p>
        </p:txBody>
      </p:sp>
      <p:grpSp>
        <p:nvGrpSpPr>
          <p:cNvPr id="130060" name="Group 14"/>
          <p:cNvGrpSpPr>
            <a:grpSpLocks/>
          </p:cNvGrpSpPr>
          <p:nvPr/>
        </p:nvGrpSpPr>
        <p:grpSpPr bwMode="auto">
          <a:xfrm>
            <a:off x="3178175" y="1574800"/>
            <a:ext cx="5203825" cy="4292600"/>
            <a:chOff x="2002" y="992"/>
            <a:chExt cx="3278" cy="2704"/>
          </a:xfrm>
        </p:grpSpPr>
        <p:sp>
          <p:nvSpPr>
            <p:cNvPr id="130083" name="Freeform 15"/>
            <p:cNvSpPr>
              <a:spLocks/>
            </p:cNvSpPr>
            <p:nvPr/>
          </p:nvSpPr>
          <p:spPr bwMode="auto">
            <a:xfrm>
              <a:off x="3474" y="1152"/>
              <a:ext cx="1806" cy="2544"/>
            </a:xfrm>
            <a:custGeom>
              <a:avLst/>
              <a:gdLst>
                <a:gd name="T0" fmla="*/ 19598 w 1556"/>
                <a:gd name="T1" fmla="*/ 108621 h 2012"/>
                <a:gd name="T2" fmla="*/ 16978 w 1556"/>
                <a:gd name="T3" fmla="*/ 102989 h 2012"/>
                <a:gd name="T4" fmla="*/ 15845 w 1556"/>
                <a:gd name="T5" fmla="*/ 99789 h 2012"/>
                <a:gd name="T6" fmla="*/ 15669 w 1556"/>
                <a:gd name="T7" fmla="*/ 93417 h 2012"/>
                <a:gd name="T8" fmla="*/ 15114 w 1556"/>
                <a:gd name="T9" fmla="*/ 91808 h 2012"/>
                <a:gd name="T10" fmla="*/ 13994 w 1556"/>
                <a:gd name="T11" fmla="*/ 87814 h 2012"/>
                <a:gd name="T12" fmla="*/ 13427 w 1556"/>
                <a:gd name="T13" fmla="*/ 82994 h 2012"/>
                <a:gd name="T14" fmla="*/ 12314 w 1556"/>
                <a:gd name="T15" fmla="*/ 75035 h 2012"/>
                <a:gd name="T16" fmla="*/ 12132 w 1556"/>
                <a:gd name="T17" fmla="*/ 72609 h 2012"/>
                <a:gd name="T18" fmla="*/ 10998 w 1556"/>
                <a:gd name="T19" fmla="*/ 70205 h 2012"/>
                <a:gd name="T20" fmla="*/ 9140 w 1556"/>
                <a:gd name="T21" fmla="*/ 49398 h 2012"/>
                <a:gd name="T22" fmla="*/ 8563 w 1556"/>
                <a:gd name="T23" fmla="*/ 46297 h 2012"/>
                <a:gd name="T24" fmla="*/ 8212 w 1556"/>
                <a:gd name="T25" fmla="*/ 43831 h 2012"/>
                <a:gd name="T26" fmla="*/ 7080 w 1556"/>
                <a:gd name="T27" fmla="*/ 40618 h 2012"/>
                <a:gd name="T28" fmla="*/ 5048 w 1556"/>
                <a:gd name="T29" fmla="*/ 34220 h 2012"/>
                <a:gd name="T30" fmla="*/ 4105 w 1556"/>
                <a:gd name="T31" fmla="*/ 29456 h 2012"/>
                <a:gd name="T32" fmla="*/ 3361 w 1556"/>
                <a:gd name="T33" fmla="*/ 21422 h 2012"/>
                <a:gd name="T34" fmla="*/ 2600 w 1556"/>
                <a:gd name="T35" fmla="*/ 16681 h 2012"/>
                <a:gd name="T36" fmla="*/ 1675 w 1556"/>
                <a:gd name="T37" fmla="*/ 7898 h 2012"/>
                <a:gd name="T38" fmla="*/ 0 w 1556"/>
                <a:gd name="T39" fmla="*/ 2253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0084" name="Freeform 16"/>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51217" name="Freeform 17"/>
          <p:cNvSpPr>
            <a:spLocks/>
          </p:cNvSpPr>
          <p:nvPr/>
        </p:nvSpPr>
        <p:spPr bwMode="auto">
          <a:xfrm>
            <a:off x="3200400" y="1519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endParaRPr lang="en-US"/>
          </a:p>
        </p:txBody>
      </p:sp>
      <p:sp>
        <p:nvSpPr>
          <p:cNvPr id="51218" name="Freeform 18"/>
          <p:cNvSpPr>
            <a:spLocks/>
          </p:cNvSpPr>
          <p:nvPr/>
        </p:nvSpPr>
        <p:spPr bwMode="auto">
          <a:xfrm>
            <a:off x="990600" y="1346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endParaRPr lang="en-US"/>
          </a:p>
        </p:txBody>
      </p:sp>
      <p:sp>
        <p:nvSpPr>
          <p:cNvPr id="51219" name="Freeform 19"/>
          <p:cNvSpPr>
            <a:spLocks/>
          </p:cNvSpPr>
          <p:nvPr/>
        </p:nvSpPr>
        <p:spPr bwMode="auto">
          <a:xfrm>
            <a:off x="2362200" y="2432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endParaRPr lang="en-US"/>
          </a:p>
        </p:txBody>
      </p:sp>
      <p:sp>
        <p:nvSpPr>
          <p:cNvPr id="51220" name="Text Box 20"/>
          <p:cNvSpPr txBox="1">
            <a:spLocks noChangeArrowheads="1"/>
          </p:cNvSpPr>
          <p:nvPr/>
        </p:nvSpPr>
        <p:spPr bwMode="auto">
          <a:xfrm>
            <a:off x="1691680" y="2057400"/>
            <a:ext cx="6983288" cy="58477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spcBef>
                <a:spcPct val="50000"/>
              </a:spcBef>
              <a:defRPr/>
            </a:pPr>
            <a:r>
              <a:rPr lang="si-LK" sz="3200" b="1" dirty="0">
                <a:solidFill>
                  <a:schemeClr val="bg2"/>
                </a:solidFill>
                <a:effectLst>
                  <a:outerShdw blurRad="38100" dist="38100" dir="2700000" algn="tl">
                    <a:srgbClr val="FFFFFF"/>
                  </a:outerShdw>
                </a:effectLst>
                <a:latin typeface="Arial" charset="0"/>
                <a:cs typeface="Arial" charset="0"/>
              </a:rPr>
              <a:t>අසිරියාන</a:t>
            </a:r>
            <a:r>
              <a:rPr lang="si-LK" sz="3200" b="1" dirty="0" smtClean="0">
                <a:solidFill>
                  <a:schemeClr val="bg2"/>
                </a:solidFill>
                <a:effectLst>
                  <a:outerShdw blurRad="38100" dist="38100" dir="2700000" algn="tl">
                    <a:srgbClr val="FFFFFF"/>
                  </a:outerShdw>
                </a:effectLst>
                <a:latin typeface="Arial" charset="0"/>
                <a:cs typeface="Arial" charset="0"/>
              </a:rPr>
              <a:t>ු විහිදයාම</a:t>
            </a:r>
            <a:endParaRPr lang="en-US" sz="3200" dirty="0" smtClean="0">
              <a:solidFill>
                <a:schemeClr val="bg2"/>
              </a:solidFill>
              <a:effectLst>
                <a:outerShdw blurRad="38100" dist="38100" dir="2700000" algn="tl">
                  <a:srgbClr val="FFFFFF"/>
                </a:outerShdw>
              </a:effectLst>
              <a:latin typeface="Arial" charset="0"/>
              <a:cs typeface="Arial" charset="0"/>
            </a:endParaRPr>
          </a:p>
        </p:txBody>
      </p:sp>
      <p:sp>
        <p:nvSpPr>
          <p:cNvPr id="51221" name="Freeform 21"/>
          <p:cNvSpPr>
            <a:spLocks/>
          </p:cNvSpPr>
          <p:nvPr/>
        </p:nvSpPr>
        <p:spPr bwMode="auto">
          <a:xfrm>
            <a:off x="1341438" y="4205025"/>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endParaRPr lang="en-US"/>
          </a:p>
        </p:txBody>
      </p:sp>
      <p:grpSp>
        <p:nvGrpSpPr>
          <p:cNvPr id="130066" name="Group 22"/>
          <p:cNvGrpSpPr>
            <a:grpSpLocks/>
          </p:cNvGrpSpPr>
          <p:nvPr/>
        </p:nvGrpSpPr>
        <p:grpSpPr bwMode="auto">
          <a:xfrm>
            <a:off x="2422525" y="4384675"/>
            <a:ext cx="168275" cy="1227138"/>
            <a:chOff x="1046" y="2763"/>
            <a:chExt cx="106" cy="773"/>
          </a:xfrm>
        </p:grpSpPr>
        <p:sp>
          <p:nvSpPr>
            <p:cNvPr id="130080" name="Freeform 23"/>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0081" name="Freeform 24"/>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chemeClr val="accent1"/>
            </a:solidFill>
            <a:ln w="9525">
              <a:solidFill>
                <a:schemeClr val="tx1"/>
              </a:solidFill>
              <a:round/>
              <a:headEnd/>
              <a:tailEnd/>
            </a:ln>
          </p:spPr>
          <p:txBody>
            <a:bodyPr wrap="none" anchor="ctr"/>
            <a:lstStyle/>
            <a:p>
              <a:endParaRPr lang="en-US"/>
            </a:p>
          </p:txBody>
        </p:sp>
        <p:sp>
          <p:nvSpPr>
            <p:cNvPr id="130082" name="Freeform 25"/>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chemeClr val="accent1"/>
            </a:solidFill>
            <a:ln w="9525">
              <a:solidFill>
                <a:schemeClr val="tx1"/>
              </a:solidFill>
              <a:round/>
              <a:headEnd/>
              <a:tailEnd/>
            </a:ln>
          </p:spPr>
          <p:txBody>
            <a:bodyPr wrap="none" anchor="ctr"/>
            <a:lstStyle/>
            <a:p>
              <a:endParaRPr lang="en-US"/>
            </a:p>
          </p:txBody>
        </p:sp>
      </p:grpSp>
      <p:sp>
        <p:nvSpPr>
          <p:cNvPr id="51226" name="Text Box 26"/>
          <p:cNvSpPr txBox="1">
            <a:spLocks noChangeArrowheads="1"/>
          </p:cNvSpPr>
          <p:nvPr/>
        </p:nvSpPr>
        <p:spPr bwMode="auto">
          <a:xfrm>
            <a:off x="1907704" y="4343400"/>
            <a:ext cx="2397571" cy="523220"/>
          </a:xfrm>
          <a:prstGeom prst="rect">
            <a:avLst/>
          </a:prstGeom>
          <a:noFill/>
          <a:ln w="9525">
            <a:noFill/>
            <a:miter lim="800000"/>
            <a:headEnd/>
            <a:tailEnd/>
          </a:ln>
          <a:effectLst/>
        </p:spPr>
        <p:txBody>
          <a:bodyPr wrap="square">
            <a:spAutoFit/>
          </a:bodyPr>
          <a:lstStyle>
            <a:defPPr>
              <a:defRPr lang="en-US"/>
            </a:defPPr>
            <a:lvl1pPr algn="l" eaLnBrk="0" hangingPunct="0">
              <a:spcBef>
                <a:spcPct val="50000"/>
              </a:spcBef>
              <a:defRPr sz="2800" b="1">
                <a:effectLst>
                  <a:outerShdw blurRad="38100" dist="38100" dir="2700000" algn="tl">
                    <a:srgbClr val="000000"/>
                  </a:outerShdw>
                </a:effectLst>
                <a:latin typeface="Arial" charset="0"/>
                <a:cs typeface="Arial"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si-LK" dirty="0"/>
              <a:t>ඉශ්‍රාය</a:t>
            </a:r>
            <a:r>
              <a:rPr lang="si-LK" dirty="0"/>
              <a:t>ෙල්</a:t>
            </a:r>
            <a:endParaRPr lang="en-US" dirty="0"/>
          </a:p>
        </p:txBody>
      </p:sp>
      <p:sp>
        <p:nvSpPr>
          <p:cNvPr id="130068" name="Freeform 27"/>
          <p:cNvSpPr>
            <a:spLocks/>
          </p:cNvSpPr>
          <p:nvPr/>
        </p:nvSpPr>
        <p:spPr bwMode="auto">
          <a:xfrm>
            <a:off x="7848600" y="5334000"/>
            <a:ext cx="1430338" cy="17557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chemeClr val="bg2"/>
          </a:solidFill>
          <a:ln w="9525">
            <a:solidFill>
              <a:schemeClr val="tx1"/>
            </a:solidFill>
            <a:round/>
            <a:headEnd/>
            <a:tailEnd/>
          </a:ln>
        </p:spPr>
        <p:txBody>
          <a:bodyPr wrap="none" anchor="ctr"/>
          <a:lstStyle/>
          <a:p>
            <a:endParaRPr lang="en-US"/>
          </a:p>
        </p:txBody>
      </p:sp>
      <p:sp>
        <p:nvSpPr>
          <p:cNvPr id="130069" name="Text Box 28"/>
          <p:cNvSpPr txBox="1">
            <a:spLocks noChangeArrowheads="1"/>
          </p:cNvSpPr>
          <p:nvPr/>
        </p:nvSpPr>
        <p:spPr bwMode="auto">
          <a:xfrm>
            <a:off x="8153400" y="5791200"/>
            <a:ext cx="10668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latin typeface="Arial" charset="0"/>
                <a:cs typeface="Arial" charset="0"/>
              </a:rPr>
              <a:t>Persian</a:t>
            </a:r>
          </a:p>
          <a:p>
            <a:pPr>
              <a:spcBef>
                <a:spcPct val="50000"/>
              </a:spcBef>
            </a:pPr>
            <a:r>
              <a:rPr lang="en-US" sz="1800" b="1">
                <a:latin typeface="Arial" charset="0"/>
                <a:cs typeface="Arial" charset="0"/>
              </a:rPr>
              <a:t>Gulf</a:t>
            </a:r>
            <a:endParaRPr lang="en-US" sz="2000">
              <a:latin typeface="Arial" charset="0"/>
              <a:cs typeface="Arial" charset="0"/>
            </a:endParaRPr>
          </a:p>
        </p:txBody>
      </p:sp>
      <p:sp>
        <p:nvSpPr>
          <p:cNvPr id="51229" name="Oval 29"/>
          <p:cNvSpPr>
            <a:spLocks noChangeArrowheads="1"/>
          </p:cNvSpPr>
          <p:nvPr/>
        </p:nvSpPr>
        <p:spPr bwMode="auto">
          <a:xfrm rot="1993497">
            <a:off x="862013" y="3263900"/>
            <a:ext cx="2362200" cy="4354513"/>
          </a:xfrm>
          <a:prstGeom prst="ellipse">
            <a:avLst/>
          </a:prstGeom>
          <a:noFill/>
          <a:ln w="127000">
            <a:pattFill prst="weave">
              <a:fgClr>
                <a:srgbClr val="000000"/>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000">
              <a:latin typeface="Arial" charset="0"/>
              <a:cs typeface="Arial" charset="0"/>
            </a:endParaRPr>
          </a:p>
        </p:txBody>
      </p:sp>
      <p:sp>
        <p:nvSpPr>
          <p:cNvPr id="51230" name="Freeform 30"/>
          <p:cNvSpPr>
            <a:spLocks/>
          </p:cNvSpPr>
          <p:nvPr/>
        </p:nvSpPr>
        <p:spPr bwMode="auto">
          <a:xfrm>
            <a:off x="2667000" y="2971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aphicFrame>
        <p:nvGraphicFramePr>
          <p:cNvPr id="51231" name="Object 2"/>
          <p:cNvGraphicFramePr>
            <a:graphicFrameLocks noChangeAspect="1"/>
          </p:cNvGraphicFramePr>
          <p:nvPr/>
        </p:nvGraphicFramePr>
        <p:xfrm>
          <a:off x="3048000" y="2743200"/>
          <a:ext cx="2438400" cy="1284288"/>
        </p:xfrm>
        <a:graphic>
          <a:graphicData uri="http://schemas.openxmlformats.org/presentationml/2006/ole">
            <mc:AlternateContent xmlns:mc="http://schemas.openxmlformats.org/markup-compatibility/2006">
              <mc:Choice xmlns:v="urn:schemas-microsoft-com:vml" Requires="v">
                <p:oleObj spid="_x0000_s130302" name="Clip" r:id="rId4" imgW="5384800" imgH="2387600" progId="MS_ClipArt_Gallery.2">
                  <p:embed/>
                </p:oleObj>
              </mc:Choice>
              <mc:Fallback>
                <p:oleObj name="Clip" r:id="rId4" imgW="5384800" imgH="2387600"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2743200"/>
                        <a:ext cx="2438400" cy="1284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1232" name="AutoShape 32"/>
          <p:cNvSpPr>
            <a:spLocks noChangeArrowheads="1"/>
          </p:cNvSpPr>
          <p:nvPr/>
        </p:nvSpPr>
        <p:spPr bwMode="auto">
          <a:xfrm>
            <a:off x="5867400" y="2667000"/>
            <a:ext cx="533400" cy="533400"/>
          </a:xfrm>
          <a:prstGeom prst="irregularSeal2">
            <a:avLst/>
          </a:prstGeom>
          <a:solidFill>
            <a:srgbClr val="FF0000"/>
          </a:solid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130074" name="Text Box 35"/>
          <p:cNvSpPr txBox="1">
            <a:spLocks noChangeArrowheads="1"/>
          </p:cNvSpPr>
          <p:nvPr/>
        </p:nvSpPr>
        <p:spPr bwMode="auto">
          <a:xfrm>
            <a:off x="8458200" y="76200"/>
            <a:ext cx="53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sz="2000">
                <a:latin typeface="Arial" charset="0"/>
                <a:cs typeface="Arial" charset="0"/>
              </a:rPr>
              <a:t>48</a:t>
            </a:r>
          </a:p>
        </p:txBody>
      </p:sp>
      <p:sp>
        <p:nvSpPr>
          <p:cNvPr id="51236" name="Rectangle 36"/>
          <p:cNvSpPr>
            <a:spLocks noGrp="1" noChangeArrowheads="1"/>
          </p:cNvSpPr>
          <p:nvPr>
            <p:ph type="title"/>
          </p:nvPr>
        </p:nvSpPr>
        <p:spPr/>
        <p:txBody>
          <a:bodyPr/>
          <a:lstStyle/>
          <a:p>
            <a:pPr eaLnBrk="1" hangingPunct="1">
              <a:defRPr/>
            </a:pPr>
            <a:r>
              <a:rPr lang="si-LK" sz="4800" b="1" dirty="0">
                <a:effectLst>
                  <a:outerShdw blurRad="38100" dist="38100" dir="2700000" algn="tl">
                    <a:srgbClr val="000000"/>
                  </a:outerShdw>
                </a:effectLst>
                <a:latin typeface="Arial" charset="0"/>
                <a:ea typeface="ＭＳ Ｐゴシック" charset="0"/>
              </a:rPr>
              <a:t>අසිරියාන</a:t>
            </a:r>
            <a:r>
              <a:rPr lang="si-LK" sz="4800" b="1" dirty="0" smtClean="0">
                <a:effectLst>
                  <a:outerShdw blurRad="38100" dist="38100" dir="2700000" algn="tl">
                    <a:srgbClr val="000000"/>
                  </a:outerShdw>
                </a:effectLst>
                <a:latin typeface="Arial" charset="0"/>
                <a:ea typeface="ＭＳ Ｐゴシック" charset="0"/>
              </a:rPr>
              <a:t>ු </a:t>
            </a:r>
            <a:r>
              <a:rPr lang="si-LK" sz="4800" b="1" dirty="0">
                <a:effectLst>
                  <a:outerShdw blurRad="38100" dist="38100" dir="2700000" algn="tl">
                    <a:srgbClr val="000000"/>
                  </a:outerShdw>
                </a:effectLst>
                <a:latin typeface="Arial" charset="0"/>
                <a:ea typeface="ＭＳ Ｐゴシック" charset="0"/>
              </a:rPr>
              <a:t>අධිරාජ්‍යය</a:t>
            </a:r>
            <a:endParaRPr lang="en-US" sz="4800" b="1" dirty="0">
              <a:effectLst>
                <a:outerShdw blurRad="38100" dist="38100" dir="2700000" algn="tl">
                  <a:srgbClr val="000000"/>
                </a:outerShdw>
              </a:effectLst>
              <a:latin typeface="Arial" charset="0"/>
              <a:ea typeface="ＭＳ Ｐゴシック" charset="0"/>
            </a:endParaRPr>
          </a:p>
        </p:txBody>
      </p:sp>
      <p:grpSp>
        <p:nvGrpSpPr>
          <p:cNvPr id="130076" name="Group 42"/>
          <p:cNvGrpSpPr>
            <a:grpSpLocks/>
          </p:cNvGrpSpPr>
          <p:nvPr/>
        </p:nvGrpSpPr>
        <p:grpSpPr bwMode="auto">
          <a:xfrm>
            <a:off x="7010400" y="2895600"/>
            <a:ext cx="2209800" cy="3962400"/>
            <a:chOff x="3072" y="864"/>
            <a:chExt cx="1632" cy="3321"/>
          </a:xfrm>
        </p:grpSpPr>
        <p:pic>
          <p:nvPicPr>
            <p:cNvPr id="130077" name="Picture 37" descr="Ntiochus IV0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5400000">
              <a:off x="2227" y="1709"/>
              <a:ext cx="3321"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78" name="AutoShape 39"/>
            <p:cNvSpPr>
              <a:spLocks noChangeArrowheads="1"/>
            </p:cNvSpPr>
            <p:nvPr/>
          </p:nvSpPr>
          <p:spPr bwMode="auto">
            <a:xfrm>
              <a:off x="3120" y="864"/>
              <a:ext cx="1344" cy="28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w="12700" cap="sq">
              <a:solidFill>
                <a:schemeClr val="tx1"/>
              </a:solidFill>
              <a:miter lim="800000"/>
              <a:headEnd type="none" w="sm" len="sm"/>
              <a:tailEnd type="none" w="sm" len="sm"/>
            </a:ln>
          </p:spPr>
          <p:txBody>
            <a:bodyPr wrap="none" anchor="ctr"/>
            <a:lstStyle/>
            <a:p>
              <a:endParaRPr lang="en-US"/>
            </a:p>
          </p:txBody>
        </p:sp>
        <p:sp>
          <p:nvSpPr>
            <p:cNvPr id="130079" name="Rectangle 40"/>
            <p:cNvSpPr>
              <a:spLocks noChangeArrowheads="1"/>
            </p:cNvSpPr>
            <p:nvPr/>
          </p:nvSpPr>
          <p:spPr bwMode="auto">
            <a:xfrm>
              <a:off x="3072" y="864"/>
              <a:ext cx="480" cy="288"/>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sz="2000">
                <a:latin typeface="Arial" charset="0"/>
                <a:cs typeface="Arial" charset="0"/>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51232"/>
                                        </p:tgtEl>
                                        <p:attrNameLst>
                                          <p:attrName>style.visibility</p:attrName>
                                        </p:attrNameLst>
                                      </p:cBhvr>
                                      <p:to>
                                        <p:strVal val="visible"/>
                                      </p:to>
                                    </p:set>
                                  </p:childTnLst>
                                </p:cTn>
                              </p:par>
                            </p:childTnLst>
                          </p:cTn>
                        </p:par>
                        <p:par>
                          <p:cTn id="7" fill="hold" nodeType="afterGroup">
                            <p:stCondLst>
                              <p:cond delay="1500"/>
                            </p:stCondLst>
                            <p:childTnLst>
                              <p:par>
                                <p:cTn id="8" presetID="4" presetClass="entr" presetSubtype="32" fill="hold" grpId="0" nodeType="afterEffect">
                                  <p:stCondLst>
                                    <p:cond delay="1000"/>
                                  </p:stCondLst>
                                  <p:childTnLst>
                                    <p:set>
                                      <p:cBhvr>
                                        <p:cTn id="9" dur="1" fill="hold">
                                          <p:stCondLst>
                                            <p:cond delay="0"/>
                                          </p:stCondLst>
                                        </p:cTn>
                                        <p:tgtEl>
                                          <p:spTgt spid="51213"/>
                                        </p:tgtEl>
                                        <p:attrNameLst>
                                          <p:attrName>style.visibility</p:attrName>
                                        </p:attrNameLst>
                                      </p:cBhvr>
                                      <p:to>
                                        <p:strVal val="visible"/>
                                      </p:to>
                                    </p:set>
                                    <p:animEffect transition="in" filter="box(out)">
                                      <p:cBhvr>
                                        <p:cTn id="10" dur="500"/>
                                        <p:tgtEl>
                                          <p:spTgt spid="51213"/>
                                        </p:tgtEl>
                                      </p:cBhvr>
                                    </p:animEffect>
                                  </p:childTnLst>
                                </p:cTn>
                              </p:par>
                            </p:childTnLst>
                          </p:cTn>
                        </p:par>
                        <p:par>
                          <p:cTn id="11" fill="hold" nodeType="afterGroup">
                            <p:stCondLst>
                              <p:cond delay="3000"/>
                            </p:stCondLst>
                            <p:childTnLst>
                              <p:par>
                                <p:cTn id="12" presetID="4" presetClass="entr" presetSubtype="32" fill="hold" grpId="0" nodeType="afterEffect">
                                  <p:stCondLst>
                                    <p:cond delay="1000"/>
                                  </p:stCondLst>
                                  <p:childTnLst>
                                    <p:set>
                                      <p:cBhvr>
                                        <p:cTn id="13" dur="1" fill="hold">
                                          <p:stCondLst>
                                            <p:cond delay="0"/>
                                          </p:stCondLst>
                                        </p:cTn>
                                        <p:tgtEl>
                                          <p:spTgt spid="51202"/>
                                        </p:tgtEl>
                                        <p:attrNameLst>
                                          <p:attrName>style.visibility</p:attrName>
                                        </p:attrNameLst>
                                      </p:cBhvr>
                                      <p:to>
                                        <p:strVal val="visible"/>
                                      </p:to>
                                    </p:set>
                                    <p:animEffect transition="in" filter="box(out)">
                                      <p:cBhvr>
                                        <p:cTn id="14" dur="500"/>
                                        <p:tgtEl>
                                          <p:spTgt spid="51202"/>
                                        </p:tgtEl>
                                      </p:cBhvr>
                                    </p:animEffect>
                                  </p:childTnLst>
                                </p:cTn>
                              </p:par>
                            </p:childTnLst>
                          </p:cTn>
                        </p:par>
                        <p:par>
                          <p:cTn id="15" fill="hold" nodeType="afterGroup">
                            <p:stCondLst>
                              <p:cond delay="4500"/>
                            </p:stCondLst>
                            <p:childTnLst>
                              <p:par>
                                <p:cTn id="16" presetID="22" presetClass="entr" presetSubtype="2" fill="hold" grpId="0" nodeType="afterEffect">
                                  <p:stCondLst>
                                    <p:cond delay="1000"/>
                                  </p:stCondLst>
                                  <p:childTnLst>
                                    <p:set>
                                      <p:cBhvr>
                                        <p:cTn id="17" dur="1" fill="hold">
                                          <p:stCondLst>
                                            <p:cond delay="0"/>
                                          </p:stCondLst>
                                        </p:cTn>
                                        <p:tgtEl>
                                          <p:spTgt spid="51217"/>
                                        </p:tgtEl>
                                        <p:attrNameLst>
                                          <p:attrName>style.visibility</p:attrName>
                                        </p:attrNameLst>
                                      </p:cBhvr>
                                      <p:to>
                                        <p:strVal val="visible"/>
                                      </p:to>
                                    </p:set>
                                    <p:animEffect transition="in" filter="wipe(right)">
                                      <p:cBhvr>
                                        <p:cTn id="18" dur="500"/>
                                        <p:tgtEl>
                                          <p:spTgt spid="51217"/>
                                        </p:tgtEl>
                                      </p:cBhvr>
                                    </p:animEffect>
                                  </p:childTnLst>
                                </p:cTn>
                              </p:par>
                            </p:childTnLst>
                          </p:cTn>
                        </p:par>
                        <p:par>
                          <p:cTn id="19" fill="hold" nodeType="afterGroup">
                            <p:stCondLst>
                              <p:cond delay="6000"/>
                            </p:stCondLst>
                            <p:childTnLst>
                              <p:par>
                                <p:cTn id="20" presetID="22" presetClass="entr" presetSubtype="2" fill="hold" grpId="0" nodeType="afterEffect">
                                  <p:stCondLst>
                                    <p:cond delay="1000"/>
                                  </p:stCondLst>
                                  <p:childTnLst>
                                    <p:set>
                                      <p:cBhvr>
                                        <p:cTn id="21" dur="1" fill="hold">
                                          <p:stCondLst>
                                            <p:cond delay="0"/>
                                          </p:stCondLst>
                                        </p:cTn>
                                        <p:tgtEl>
                                          <p:spTgt spid="51218"/>
                                        </p:tgtEl>
                                        <p:attrNameLst>
                                          <p:attrName>style.visibility</p:attrName>
                                        </p:attrNameLst>
                                      </p:cBhvr>
                                      <p:to>
                                        <p:strVal val="visible"/>
                                      </p:to>
                                    </p:set>
                                    <p:animEffect transition="in" filter="wipe(right)">
                                      <p:cBhvr>
                                        <p:cTn id="22" dur="500"/>
                                        <p:tgtEl>
                                          <p:spTgt spid="51218"/>
                                        </p:tgtEl>
                                      </p:cBhvr>
                                    </p:animEffect>
                                  </p:childTnLst>
                                </p:cTn>
                              </p:par>
                            </p:childTnLst>
                          </p:cTn>
                        </p:par>
                        <p:par>
                          <p:cTn id="23" fill="hold" nodeType="afterGroup">
                            <p:stCondLst>
                              <p:cond delay="7500"/>
                            </p:stCondLst>
                            <p:childTnLst>
                              <p:par>
                                <p:cTn id="24" presetID="22" presetClass="entr" presetSubtype="2" fill="hold" grpId="0" nodeType="afterEffect">
                                  <p:stCondLst>
                                    <p:cond delay="1000"/>
                                  </p:stCondLst>
                                  <p:childTnLst>
                                    <p:set>
                                      <p:cBhvr>
                                        <p:cTn id="25" dur="1" fill="hold">
                                          <p:stCondLst>
                                            <p:cond delay="0"/>
                                          </p:stCondLst>
                                        </p:cTn>
                                        <p:tgtEl>
                                          <p:spTgt spid="51219"/>
                                        </p:tgtEl>
                                        <p:attrNameLst>
                                          <p:attrName>style.visibility</p:attrName>
                                        </p:attrNameLst>
                                      </p:cBhvr>
                                      <p:to>
                                        <p:strVal val="visible"/>
                                      </p:to>
                                    </p:set>
                                    <p:animEffect transition="in" filter="wipe(right)">
                                      <p:cBhvr>
                                        <p:cTn id="26" dur="500"/>
                                        <p:tgtEl>
                                          <p:spTgt spid="51219"/>
                                        </p:tgtEl>
                                      </p:cBhvr>
                                    </p:animEffect>
                                  </p:childTnLst>
                                </p:cTn>
                              </p:par>
                            </p:childTnLst>
                          </p:cTn>
                        </p:par>
                        <p:par>
                          <p:cTn id="27" fill="hold" nodeType="afterGroup">
                            <p:stCondLst>
                              <p:cond delay="9000"/>
                            </p:stCondLst>
                            <p:childTnLst>
                              <p:par>
                                <p:cTn id="28" presetID="3" presetClass="entr" presetSubtype="10" fill="hold" grpId="0" nodeType="afterEffect">
                                  <p:stCondLst>
                                    <p:cond delay="1000"/>
                                  </p:stCondLst>
                                  <p:childTnLst>
                                    <p:set>
                                      <p:cBhvr>
                                        <p:cTn id="29" dur="1" fill="hold">
                                          <p:stCondLst>
                                            <p:cond delay="0"/>
                                          </p:stCondLst>
                                        </p:cTn>
                                        <p:tgtEl>
                                          <p:spTgt spid="51220"/>
                                        </p:tgtEl>
                                        <p:attrNameLst>
                                          <p:attrName>style.visibility</p:attrName>
                                        </p:attrNameLst>
                                      </p:cBhvr>
                                      <p:to>
                                        <p:strVal val="visible"/>
                                      </p:to>
                                    </p:set>
                                    <p:animEffect transition="in" filter="blinds(horizontal)">
                                      <p:cBhvr>
                                        <p:cTn id="30" dur="500"/>
                                        <p:tgtEl>
                                          <p:spTgt spid="51220"/>
                                        </p:tgtEl>
                                      </p:cBhvr>
                                    </p:animEffect>
                                  </p:childTnLst>
                                </p:cTn>
                              </p:par>
                            </p:childTnLst>
                          </p:cTn>
                        </p:par>
                        <p:par>
                          <p:cTn id="31" fill="hold" nodeType="afterGroup">
                            <p:stCondLst>
                              <p:cond delay="10500"/>
                            </p:stCondLst>
                            <p:childTnLst>
                              <p:par>
                                <p:cTn id="32" presetID="9" presetClass="entr" presetSubtype="0" fill="hold" grpId="0" nodeType="afterEffect">
                                  <p:stCondLst>
                                    <p:cond delay="1000"/>
                                  </p:stCondLst>
                                  <p:childTnLst>
                                    <p:set>
                                      <p:cBhvr>
                                        <p:cTn id="33" dur="1" fill="hold">
                                          <p:stCondLst>
                                            <p:cond delay="0"/>
                                          </p:stCondLst>
                                        </p:cTn>
                                        <p:tgtEl>
                                          <p:spTgt spid="51205"/>
                                        </p:tgtEl>
                                        <p:attrNameLst>
                                          <p:attrName>style.visibility</p:attrName>
                                        </p:attrNameLst>
                                      </p:cBhvr>
                                      <p:to>
                                        <p:strVal val="visible"/>
                                      </p:to>
                                    </p:set>
                                    <p:animEffect transition="in" filter="dissolve">
                                      <p:cBhvr>
                                        <p:cTn id="34" dur="500"/>
                                        <p:tgtEl>
                                          <p:spTgt spid="51205"/>
                                        </p:tgtEl>
                                      </p:cBhvr>
                                    </p:animEffect>
                                  </p:childTnLst>
                                </p:cTn>
                              </p:par>
                            </p:childTnLst>
                          </p:cTn>
                        </p:par>
                        <p:par>
                          <p:cTn id="35" fill="hold" nodeType="afterGroup">
                            <p:stCondLst>
                              <p:cond delay="12000"/>
                            </p:stCondLst>
                            <p:childTnLst>
                              <p:par>
                                <p:cTn id="36" presetID="9" presetClass="entr" presetSubtype="0" fill="hold" grpId="0" nodeType="afterEffect">
                                  <p:stCondLst>
                                    <p:cond delay="1000"/>
                                  </p:stCondLst>
                                  <p:childTnLst>
                                    <p:set>
                                      <p:cBhvr>
                                        <p:cTn id="37" dur="1" fill="hold">
                                          <p:stCondLst>
                                            <p:cond delay="0"/>
                                          </p:stCondLst>
                                        </p:cTn>
                                        <p:tgtEl>
                                          <p:spTgt spid="51208"/>
                                        </p:tgtEl>
                                        <p:attrNameLst>
                                          <p:attrName>style.visibility</p:attrName>
                                        </p:attrNameLst>
                                      </p:cBhvr>
                                      <p:to>
                                        <p:strVal val="visible"/>
                                      </p:to>
                                    </p:set>
                                    <p:animEffect transition="in" filter="dissolve">
                                      <p:cBhvr>
                                        <p:cTn id="38" dur="500"/>
                                        <p:tgtEl>
                                          <p:spTgt spid="51208"/>
                                        </p:tgtEl>
                                      </p:cBhvr>
                                    </p:animEffect>
                                  </p:childTnLst>
                                </p:cTn>
                              </p:par>
                            </p:childTnLst>
                          </p:cTn>
                        </p:par>
                        <p:par>
                          <p:cTn id="39" fill="hold" nodeType="afterGroup">
                            <p:stCondLst>
                              <p:cond delay="13500"/>
                            </p:stCondLst>
                            <p:childTnLst>
                              <p:par>
                                <p:cTn id="40" presetID="9" presetClass="entr" presetSubtype="0" fill="hold" grpId="0" nodeType="afterEffect">
                                  <p:stCondLst>
                                    <p:cond delay="1000"/>
                                  </p:stCondLst>
                                  <p:childTnLst>
                                    <p:set>
                                      <p:cBhvr>
                                        <p:cTn id="41" dur="1" fill="hold">
                                          <p:stCondLst>
                                            <p:cond delay="0"/>
                                          </p:stCondLst>
                                        </p:cTn>
                                        <p:tgtEl>
                                          <p:spTgt spid="51221"/>
                                        </p:tgtEl>
                                        <p:attrNameLst>
                                          <p:attrName>style.visibility</p:attrName>
                                        </p:attrNameLst>
                                      </p:cBhvr>
                                      <p:to>
                                        <p:strVal val="visible"/>
                                      </p:to>
                                    </p:set>
                                    <p:animEffect transition="in" filter="dissolve">
                                      <p:cBhvr>
                                        <p:cTn id="42" dur="500"/>
                                        <p:tgtEl>
                                          <p:spTgt spid="51221"/>
                                        </p:tgtEl>
                                      </p:cBhvr>
                                    </p:animEffect>
                                  </p:childTnLst>
                                </p:cTn>
                              </p:par>
                            </p:childTnLst>
                          </p:cTn>
                        </p:par>
                        <p:par>
                          <p:cTn id="43" fill="hold" nodeType="afterGroup">
                            <p:stCondLst>
                              <p:cond delay="15000"/>
                            </p:stCondLst>
                            <p:childTnLst>
                              <p:par>
                                <p:cTn id="44" presetID="9" presetClass="entr" presetSubtype="0" fill="hold" grpId="0" nodeType="afterEffect">
                                  <p:stCondLst>
                                    <p:cond delay="1000"/>
                                  </p:stCondLst>
                                  <p:childTnLst>
                                    <p:set>
                                      <p:cBhvr>
                                        <p:cTn id="45" dur="1" fill="hold">
                                          <p:stCondLst>
                                            <p:cond delay="0"/>
                                          </p:stCondLst>
                                        </p:cTn>
                                        <p:tgtEl>
                                          <p:spTgt spid="51226"/>
                                        </p:tgtEl>
                                        <p:attrNameLst>
                                          <p:attrName>style.visibility</p:attrName>
                                        </p:attrNameLst>
                                      </p:cBhvr>
                                      <p:to>
                                        <p:strVal val="visible"/>
                                      </p:to>
                                    </p:set>
                                    <p:animEffect transition="in" filter="dissolve">
                                      <p:cBhvr>
                                        <p:cTn id="46" dur="500"/>
                                        <p:tgtEl>
                                          <p:spTgt spid="51226"/>
                                        </p:tgtEl>
                                      </p:cBhvr>
                                    </p:animEffect>
                                  </p:childTnLst>
                                </p:cTn>
                              </p:par>
                            </p:childTnLst>
                          </p:cTn>
                        </p:par>
                        <p:par>
                          <p:cTn id="47" fill="hold" nodeType="afterGroup">
                            <p:stCondLst>
                              <p:cond delay="16500"/>
                            </p:stCondLst>
                            <p:childTnLst>
                              <p:par>
                                <p:cTn id="48" presetID="9" presetClass="entr" presetSubtype="0" fill="hold" grpId="0" nodeType="afterEffect">
                                  <p:stCondLst>
                                    <p:cond delay="1000"/>
                                  </p:stCondLst>
                                  <p:childTnLst>
                                    <p:set>
                                      <p:cBhvr>
                                        <p:cTn id="49" dur="1" fill="hold">
                                          <p:stCondLst>
                                            <p:cond delay="0"/>
                                          </p:stCondLst>
                                        </p:cTn>
                                        <p:tgtEl>
                                          <p:spTgt spid="51206"/>
                                        </p:tgtEl>
                                        <p:attrNameLst>
                                          <p:attrName>style.visibility</p:attrName>
                                        </p:attrNameLst>
                                      </p:cBhvr>
                                      <p:to>
                                        <p:strVal val="visible"/>
                                      </p:to>
                                    </p:set>
                                    <p:animEffect transition="in" filter="dissolve">
                                      <p:cBhvr>
                                        <p:cTn id="50" dur="500"/>
                                        <p:tgtEl>
                                          <p:spTgt spid="51206"/>
                                        </p:tgtEl>
                                      </p:cBhvr>
                                    </p:animEffect>
                                  </p:childTnLst>
                                </p:cTn>
                              </p:par>
                            </p:childTnLst>
                          </p:cTn>
                        </p:par>
                        <p:par>
                          <p:cTn id="51" fill="hold" nodeType="afterGroup">
                            <p:stCondLst>
                              <p:cond delay="18000"/>
                            </p:stCondLst>
                            <p:childTnLst>
                              <p:par>
                                <p:cTn id="52" presetID="9" presetClass="entr" presetSubtype="0" fill="hold" grpId="0" nodeType="afterEffect">
                                  <p:stCondLst>
                                    <p:cond delay="1000"/>
                                  </p:stCondLst>
                                  <p:childTnLst>
                                    <p:set>
                                      <p:cBhvr>
                                        <p:cTn id="53" dur="1" fill="hold">
                                          <p:stCondLst>
                                            <p:cond delay="0"/>
                                          </p:stCondLst>
                                        </p:cTn>
                                        <p:tgtEl>
                                          <p:spTgt spid="51209"/>
                                        </p:tgtEl>
                                        <p:attrNameLst>
                                          <p:attrName>style.visibility</p:attrName>
                                        </p:attrNameLst>
                                      </p:cBhvr>
                                      <p:to>
                                        <p:strVal val="visible"/>
                                      </p:to>
                                    </p:set>
                                    <p:animEffect transition="in" filter="dissolve">
                                      <p:cBhvr>
                                        <p:cTn id="54" dur="500"/>
                                        <p:tgtEl>
                                          <p:spTgt spid="51209"/>
                                        </p:tgtEl>
                                      </p:cBhvr>
                                    </p:animEffect>
                                  </p:childTnLst>
                                </p:cTn>
                              </p:par>
                            </p:childTnLst>
                          </p:cTn>
                        </p:par>
                        <p:par>
                          <p:cTn id="55" fill="hold" nodeType="afterGroup">
                            <p:stCondLst>
                              <p:cond delay="19500"/>
                            </p:stCondLst>
                            <p:childTnLst>
                              <p:par>
                                <p:cTn id="56" presetID="2" presetClass="entr" presetSubtype="8" fill="hold" grpId="0" nodeType="afterEffect">
                                  <p:stCondLst>
                                    <p:cond delay="6000"/>
                                  </p:stCondLst>
                                  <p:childTnLst>
                                    <p:set>
                                      <p:cBhvr>
                                        <p:cTn id="57" dur="1" fill="hold">
                                          <p:stCondLst>
                                            <p:cond delay="0"/>
                                          </p:stCondLst>
                                        </p:cTn>
                                        <p:tgtEl>
                                          <p:spTgt spid="51229"/>
                                        </p:tgtEl>
                                        <p:attrNameLst>
                                          <p:attrName>style.visibility</p:attrName>
                                        </p:attrNameLst>
                                      </p:cBhvr>
                                      <p:to>
                                        <p:strVal val="visible"/>
                                      </p:to>
                                    </p:set>
                                    <p:anim calcmode="lin" valueType="num">
                                      <p:cBhvr additive="base">
                                        <p:cTn id="58" dur="500" fill="hold"/>
                                        <p:tgtEl>
                                          <p:spTgt spid="51229"/>
                                        </p:tgtEl>
                                        <p:attrNameLst>
                                          <p:attrName>ppt_x</p:attrName>
                                        </p:attrNameLst>
                                      </p:cBhvr>
                                      <p:tavLst>
                                        <p:tav tm="0">
                                          <p:val>
                                            <p:strVal val="0-#ppt_w/2"/>
                                          </p:val>
                                        </p:tav>
                                        <p:tav tm="100000">
                                          <p:val>
                                            <p:strVal val="#ppt_x"/>
                                          </p:val>
                                        </p:tav>
                                      </p:tavLst>
                                    </p:anim>
                                    <p:anim calcmode="lin" valueType="num">
                                      <p:cBhvr additive="base">
                                        <p:cTn id="59" dur="500" fill="hold"/>
                                        <p:tgtEl>
                                          <p:spTgt spid="51229"/>
                                        </p:tgtEl>
                                        <p:attrNameLst>
                                          <p:attrName>ppt_y</p:attrName>
                                        </p:attrNameLst>
                                      </p:cBhvr>
                                      <p:tavLst>
                                        <p:tav tm="0">
                                          <p:val>
                                            <p:strVal val="#ppt_y"/>
                                          </p:val>
                                        </p:tav>
                                        <p:tav tm="100000">
                                          <p:val>
                                            <p:strVal val="#ppt_y"/>
                                          </p:val>
                                        </p:tav>
                                      </p:tavLst>
                                    </p:anim>
                                  </p:childTnLst>
                                </p:cTn>
                              </p:par>
                            </p:childTnLst>
                          </p:cTn>
                        </p:par>
                        <p:par>
                          <p:cTn id="60" fill="hold" nodeType="afterGroup">
                            <p:stCondLst>
                              <p:cond delay="26000"/>
                            </p:stCondLst>
                            <p:childTnLst>
                              <p:par>
                                <p:cTn id="61" presetID="22" presetClass="entr" presetSubtype="4" fill="hold" grpId="0" nodeType="afterEffect">
                                  <p:stCondLst>
                                    <p:cond delay="7000"/>
                                  </p:stCondLst>
                                  <p:childTnLst>
                                    <p:set>
                                      <p:cBhvr>
                                        <p:cTn id="62" dur="1" fill="hold">
                                          <p:stCondLst>
                                            <p:cond delay="0"/>
                                          </p:stCondLst>
                                        </p:cTn>
                                        <p:tgtEl>
                                          <p:spTgt spid="51230"/>
                                        </p:tgtEl>
                                        <p:attrNameLst>
                                          <p:attrName>style.visibility</p:attrName>
                                        </p:attrNameLst>
                                      </p:cBhvr>
                                      <p:to>
                                        <p:strVal val="visible"/>
                                      </p:to>
                                    </p:set>
                                    <p:animEffect transition="in" filter="wipe(down)">
                                      <p:cBhvr>
                                        <p:cTn id="63" dur="500"/>
                                        <p:tgtEl>
                                          <p:spTgt spid="51230"/>
                                        </p:tgtEl>
                                      </p:cBhvr>
                                    </p:animEffect>
                                  </p:childTnLst>
                                </p:cTn>
                              </p:par>
                            </p:childTnLst>
                          </p:cTn>
                        </p:par>
                        <p:par>
                          <p:cTn id="64" fill="hold" nodeType="afterGroup">
                            <p:stCondLst>
                              <p:cond delay="33500"/>
                            </p:stCondLst>
                            <p:childTnLst>
                              <p:par>
                                <p:cTn id="65" presetID="15" presetClass="entr" presetSubtype="0" fill="hold" nodeType="afterEffect">
                                  <p:stCondLst>
                                    <p:cond delay="1000"/>
                                  </p:stCondLst>
                                  <p:childTnLst>
                                    <p:set>
                                      <p:cBhvr>
                                        <p:cTn id="66" dur="1" fill="hold">
                                          <p:stCondLst>
                                            <p:cond delay="0"/>
                                          </p:stCondLst>
                                        </p:cTn>
                                        <p:tgtEl>
                                          <p:spTgt spid="51231"/>
                                        </p:tgtEl>
                                        <p:attrNameLst>
                                          <p:attrName>style.visibility</p:attrName>
                                        </p:attrNameLst>
                                      </p:cBhvr>
                                      <p:to>
                                        <p:strVal val="visible"/>
                                      </p:to>
                                    </p:set>
                                    <p:anim calcmode="lin" valueType="num">
                                      <p:cBhvr>
                                        <p:cTn id="67" dur="1000" fill="hold"/>
                                        <p:tgtEl>
                                          <p:spTgt spid="51231"/>
                                        </p:tgtEl>
                                        <p:attrNameLst>
                                          <p:attrName>ppt_w</p:attrName>
                                        </p:attrNameLst>
                                      </p:cBhvr>
                                      <p:tavLst>
                                        <p:tav tm="0">
                                          <p:val>
                                            <p:fltVal val="0"/>
                                          </p:val>
                                        </p:tav>
                                        <p:tav tm="100000">
                                          <p:val>
                                            <p:strVal val="#ppt_w"/>
                                          </p:val>
                                        </p:tav>
                                      </p:tavLst>
                                    </p:anim>
                                    <p:anim calcmode="lin" valueType="num">
                                      <p:cBhvr>
                                        <p:cTn id="68" dur="1000" fill="hold"/>
                                        <p:tgtEl>
                                          <p:spTgt spid="51231"/>
                                        </p:tgtEl>
                                        <p:attrNameLst>
                                          <p:attrName>ppt_h</p:attrName>
                                        </p:attrNameLst>
                                      </p:cBhvr>
                                      <p:tavLst>
                                        <p:tav tm="0">
                                          <p:val>
                                            <p:fltVal val="0"/>
                                          </p:val>
                                        </p:tav>
                                        <p:tav tm="100000">
                                          <p:val>
                                            <p:strVal val="#ppt_h"/>
                                          </p:val>
                                        </p:tav>
                                      </p:tavLst>
                                    </p:anim>
                                    <p:anim calcmode="lin" valueType="num">
                                      <p:cBhvr>
                                        <p:cTn id="69" dur="1000" fill="hold"/>
                                        <p:tgtEl>
                                          <p:spTgt spid="51231"/>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5123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nimBg="1"/>
      <p:bldP spid="51205" grpId="0" animBg="1"/>
      <p:bldP spid="51206" grpId="0" animBg="1"/>
      <p:bldP spid="51208" grpId="0" autoUpdateAnimBg="0"/>
      <p:bldP spid="51209" grpId="0" autoUpdateAnimBg="0"/>
      <p:bldP spid="51213" grpId="0" autoUpdateAnimBg="0"/>
      <p:bldP spid="51217" grpId="0" animBg="1"/>
      <p:bldP spid="51218" grpId="0" animBg="1"/>
      <p:bldP spid="51219" grpId="0" animBg="1"/>
      <p:bldP spid="51220" grpId="0" autoUpdateAnimBg="0"/>
      <p:bldP spid="51221" grpId="0" animBg="1"/>
      <p:bldP spid="51226" grpId="0" autoUpdateAnimBg="0"/>
      <p:bldP spid="51229" grpId="0" animBg="1"/>
      <p:bldP spid="51230" grpId="0" animBg="1"/>
      <p:bldP spid="512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5"/>
          <p:cNvSpPr>
            <a:spLocks noGrp="1" noChangeArrowheads="1"/>
          </p:cNvSpPr>
          <p:nvPr>
            <p:ph type="title"/>
          </p:nvPr>
        </p:nvSpPr>
        <p:spPr>
          <a:xfrm>
            <a:off x="0" y="476672"/>
            <a:ext cx="3124200" cy="3276600"/>
          </a:xfrm>
        </p:spPr>
        <p:txBody>
          <a:bodyPr/>
          <a:lstStyle/>
          <a:p>
            <a:pPr eaLnBrk="1" hangingPunct="1">
              <a:defRPr/>
            </a:pPr>
            <a:r>
              <a:rPr lang="si-LK" b="1" dirty="0">
                <a:effectLst>
                  <a:outerShdw blurRad="50800" dist="38100" dir="2700000">
                    <a:srgbClr val="000000">
                      <a:alpha val="43000"/>
                    </a:srgbClr>
                  </a:outerShdw>
                </a:effectLst>
                <a:latin typeface="Arial" charset="0"/>
                <a:ea typeface="ＭＳ Ｐゴシック" charset="0"/>
              </a:rPr>
              <a:t>අසිරියානුවන</a:t>
            </a:r>
            <a:r>
              <a:rPr lang="si-LK" b="1" dirty="0" smtClean="0">
                <a:effectLst>
                  <a:outerShdw blurRad="50800" dist="38100" dir="2700000">
                    <a:srgbClr val="000000">
                      <a:alpha val="43000"/>
                    </a:srgbClr>
                  </a:outerShdw>
                </a:effectLst>
                <a:latin typeface="Arial" charset="0"/>
                <a:ea typeface="ＭＳ Ｐゴシック" charset="0"/>
              </a:rPr>
              <a:t>් විසින් ලාකීෂ් අල්</a:t>
            </a:r>
            <a:r>
              <a:rPr lang="en-US" b="1" dirty="0" err="1" smtClean="0">
                <a:effectLst>
                  <a:outerShdw blurRad="50800" dist="38100" dir="2700000">
                    <a:srgbClr val="000000">
                      <a:alpha val="43000"/>
                    </a:srgbClr>
                  </a:outerShdw>
                </a:effectLst>
                <a:latin typeface="Arial" charset="0"/>
                <a:ea typeface="ＭＳ Ｐゴシック" charset="0"/>
              </a:rPr>
              <a:t>ලා</a:t>
            </a:r>
            <a:r>
              <a:rPr lang="en-US" b="1" dirty="0">
                <a:effectLst>
                  <a:outerShdw blurRad="50800" dist="38100" dir="2700000">
                    <a:srgbClr val="000000">
                      <a:alpha val="43000"/>
                    </a:srgbClr>
                  </a:outerShdw>
                </a:effectLst>
                <a:latin typeface="Arial" charset="0"/>
                <a:ea typeface="ＭＳ Ｐゴシック" charset="0"/>
              </a:rPr>
              <a:t> </a:t>
            </a:r>
            <a:r>
              <a:rPr lang="si-LK" b="1" dirty="0" smtClean="0">
                <a:effectLst>
                  <a:outerShdw blurRad="50800" dist="38100" dir="2700000">
                    <a:srgbClr val="000000">
                      <a:alpha val="43000"/>
                    </a:srgbClr>
                  </a:outerShdw>
                </a:effectLst>
                <a:latin typeface="Arial" charset="0"/>
                <a:ea typeface="ＭＳ Ｐゴシック" charset="0"/>
              </a:rPr>
              <a:t>ගැනීම</a:t>
            </a:r>
            <a:endParaRPr lang="en-US" b="1" dirty="0">
              <a:effectLst>
                <a:outerShdw blurRad="50800" dist="38100" dir="2700000">
                  <a:srgbClr val="000000">
                    <a:alpha val="43000"/>
                  </a:srgbClr>
                </a:outerShdw>
              </a:effectLst>
              <a:latin typeface="Arial" charset="0"/>
              <a:ea typeface="ＭＳ Ｐゴシック" charset="0"/>
            </a:endParaRPr>
          </a:p>
        </p:txBody>
      </p:sp>
      <p:pic>
        <p:nvPicPr>
          <p:cNvPr id="132098" name="Picture 4" descr="Assyrians at Lachish"/>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2915816" y="0"/>
            <a:ext cx="6527800" cy="6858000"/>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5"/>
          <p:cNvSpPr>
            <a:spLocks noGrp="1" noChangeArrowheads="1"/>
          </p:cNvSpPr>
          <p:nvPr>
            <p:ph type="title"/>
          </p:nvPr>
        </p:nvSpPr>
        <p:spPr>
          <a:xfrm>
            <a:off x="2514600" y="0"/>
            <a:ext cx="4191000" cy="1600200"/>
          </a:xfrm>
        </p:spPr>
        <p:txBody>
          <a:bodyPr/>
          <a:lstStyle/>
          <a:p>
            <a:pPr eaLnBrk="1" hangingPunct="1"/>
            <a:r>
              <a:rPr lang="si-LK" dirty="0" smtClean="0">
                <a:latin typeface="Arial" charset="0"/>
                <a:ea typeface="ＭＳ Ｐゴシック" charset="0"/>
              </a:rPr>
              <a:t>අසිරියානු </a:t>
            </a:r>
            <a:r>
              <a:rPr lang="en-US" dirty="0" err="1" smtClean="0">
                <a:latin typeface="Arial" charset="0"/>
                <a:ea typeface="ＭＳ Ｐゴシック" charset="0"/>
              </a:rPr>
              <a:t>ගොඩනැගීම්</a:t>
            </a:r>
            <a:r>
              <a:rPr lang="en-US" dirty="0" smtClean="0">
                <a:latin typeface="Arial" charset="0"/>
                <a:ea typeface="ＭＳ Ｐゴシック" charset="0"/>
              </a:rPr>
              <a:t> </a:t>
            </a:r>
            <a:endParaRPr lang="en-US" dirty="0">
              <a:latin typeface="Arial" charset="0"/>
              <a:ea typeface="ＭＳ Ｐゴシック" charset="0"/>
            </a:endParaRPr>
          </a:p>
        </p:txBody>
      </p:sp>
      <p:pic>
        <p:nvPicPr>
          <p:cNvPr id="134146" name="Picture 8" descr="60 Assyria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09600" y="1465263"/>
            <a:ext cx="8534400" cy="5468937"/>
          </a:xfrm>
        </p:spPr>
      </p:pic>
      <p:sp>
        <p:nvSpPr>
          <p:cNvPr id="73737" name="Text Box 9"/>
          <p:cNvSpPr txBox="1">
            <a:spLocks noChangeArrowheads="1"/>
          </p:cNvSpPr>
          <p:nvPr/>
        </p:nvSpPr>
        <p:spPr bwMode="auto">
          <a:xfrm>
            <a:off x="2819400" y="5287963"/>
            <a:ext cx="388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buFontTx/>
              <a:buChar char="•"/>
            </a:pPr>
            <a:r>
              <a:rPr lang="si-LK" sz="2800" b="1" dirty="0" smtClean="0">
                <a:solidFill>
                  <a:srgbClr val="FF0000"/>
                </a:solidFill>
                <a:latin typeface="Arial" charset="0"/>
                <a:cs typeface="Arial" charset="0"/>
              </a:rPr>
              <a:t>සමාරියේ වැටීම</a:t>
            </a:r>
            <a:endParaRPr lang="en-US" sz="2800" b="1" dirty="0">
              <a:solidFill>
                <a:srgbClr val="FF0000"/>
              </a:solidFill>
              <a:latin typeface="Arial" charset="0"/>
              <a:cs typeface="Arial" charset="0"/>
            </a:endParaRPr>
          </a:p>
        </p:txBody>
      </p:sp>
      <p:sp>
        <p:nvSpPr>
          <p:cNvPr id="73738" name="Text Box 10"/>
          <p:cNvSpPr txBox="1">
            <a:spLocks noChangeArrowheads="1"/>
          </p:cNvSpPr>
          <p:nvPr/>
        </p:nvSpPr>
        <p:spPr bwMode="auto">
          <a:xfrm>
            <a:off x="6858000" y="0"/>
            <a:ext cx="2286000" cy="4708981"/>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endParaRPr lang="en-US" sz="2000" b="1" dirty="0">
              <a:latin typeface="Geneva" charset="0"/>
            </a:endParaRPr>
          </a:p>
          <a:p>
            <a:pPr algn="l" eaLnBrk="1" hangingPunct="1"/>
            <a:r>
              <a:rPr lang="si-LK" sz="2000" dirty="0"/>
              <a:t>තවද, හෝෂෙයාගේ නව වන අවුරුද්දේ අසිරියාවේ රජ සමාරිය අල්ලාගෙන </a:t>
            </a:r>
            <a:r>
              <a:rPr lang="si-LK" sz="2000" dirty="0" smtClean="0">
                <a:latin typeface="Iskoola Pota" panose="020B0502040204020203" pitchFamily="34" charset="0"/>
                <a:cs typeface="Iskoola Pota" panose="020B0502040204020203" pitchFamily="34" charset="0"/>
              </a:rPr>
              <a:t>ඉ</a:t>
            </a:r>
            <a:r>
              <a:rPr lang="en-US" sz="2000" dirty="0" err="1" smtClean="0">
                <a:latin typeface="Iskoola Pota" panose="020B0502040204020203" pitchFamily="34" charset="0"/>
                <a:cs typeface="Iskoola Pota" panose="020B0502040204020203" pitchFamily="34" charset="0"/>
              </a:rPr>
              <a:t>ශ්‍ර</a:t>
            </a:r>
            <a:r>
              <a:rPr lang="si-LK" sz="2000" dirty="0" smtClean="0">
                <a:latin typeface="Iskoola Pota" panose="020B0502040204020203" pitchFamily="34" charset="0"/>
                <a:cs typeface="Iskoola Pota" panose="020B0502040204020203" pitchFamily="34" charset="0"/>
              </a:rPr>
              <a:t>ය</a:t>
            </a:r>
            <a:r>
              <a:rPr lang="si-LK" sz="2000" dirty="0">
                <a:latin typeface="Iskoola Pota" panose="020B0502040204020203" pitchFamily="34" charset="0"/>
                <a:cs typeface="Iskoola Pota" panose="020B0502040204020203" pitchFamily="34" charset="0"/>
              </a:rPr>
              <a:t>ෙ</a:t>
            </a:r>
            <a:r>
              <a:rPr lang="si-LK" sz="2000" dirty="0"/>
              <a:t>ල්වරුන</a:t>
            </a:r>
            <a:r>
              <a:rPr lang="si-LK" sz="2000" dirty="0" smtClean="0"/>
              <a:t>්</a:t>
            </a:r>
            <a:r>
              <a:rPr lang="en-US" sz="2000" dirty="0" smtClean="0"/>
              <a:t>ව </a:t>
            </a:r>
            <a:r>
              <a:rPr lang="si-LK" sz="2000" dirty="0" smtClean="0"/>
              <a:t> </a:t>
            </a:r>
            <a:r>
              <a:rPr lang="si-LK" sz="2000" dirty="0"/>
              <a:t>අසිරියාවට ගෙන ගොස් හලාහි ද ගෝශාන් ගංගාව වන හාබොර් ළඟ ද මේදවරුන්ගේ නුවරවල ද පදිංචි කරවී ය. </a:t>
            </a:r>
            <a:endParaRPr lang="en-US" sz="2000" b="1" dirty="0">
              <a:latin typeface="Geneva" charset="0"/>
            </a:endParaRPr>
          </a:p>
          <a:p>
            <a:pPr algn="l" eaLnBrk="1" hangingPunct="1"/>
            <a:r>
              <a:rPr lang="en-US" sz="2000" b="1" dirty="0">
                <a:latin typeface="Geneva" charset="0"/>
              </a:rPr>
              <a:t>(2 </a:t>
            </a:r>
            <a:r>
              <a:rPr lang="si-LK" sz="2000" b="1" dirty="0" smtClean="0">
                <a:latin typeface="Geneva" charset="0"/>
              </a:rPr>
              <a:t>රාජා</a:t>
            </a:r>
            <a:r>
              <a:rPr lang="en-US" sz="2000" b="1" dirty="0" smtClean="0">
                <a:latin typeface="Geneva" charset="0"/>
              </a:rPr>
              <a:t>17:6</a:t>
            </a:r>
            <a:r>
              <a:rPr lang="en-US" sz="2000" b="1" dirty="0">
                <a:latin typeface="Geneva" charset="0"/>
              </a:rPr>
              <a:t>).</a:t>
            </a:r>
          </a:p>
          <a:p>
            <a:pPr algn="l" eaLnBrk="1" hangingPunct="1"/>
            <a:endParaRPr lang="en-US" sz="2000" b="1" dirty="0">
              <a:latin typeface="Geneva" charset="0"/>
            </a:endParaRPr>
          </a:p>
        </p:txBody>
      </p:sp>
      <p:sp>
        <p:nvSpPr>
          <p:cNvPr id="73740" name="Text Box 12"/>
          <p:cNvSpPr txBox="1">
            <a:spLocks noChangeArrowheads="1"/>
          </p:cNvSpPr>
          <p:nvPr/>
        </p:nvSpPr>
        <p:spPr bwMode="auto">
          <a:xfrm>
            <a:off x="0" y="-1"/>
            <a:ext cx="2286000" cy="4708981"/>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si-LK" sz="2000" dirty="0"/>
              <a:t>අසිරියාවේ රජ බබිලෝනියෙන් ද කුතාවෙන් ද අව්වායෙන් ද හමාතෙන් ද සෙපර්වයිමෙන් ද මිනිසුන් ගෙනවුත්, </a:t>
            </a:r>
            <a:r>
              <a:rPr lang="si-LK" sz="2000" dirty="0" smtClean="0"/>
              <a:t>ඉ</a:t>
            </a:r>
            <a:r>
              <a:rPr lang="en-US" sz="2000" dirty="0" err="1" smtClean="0">
                <a:latin typeface="Iskoola Pota" panose="020B0502040204020203" pitchFamily="34" charset="0"/>
                <a:cs typeface="Iskoola Pota" panose="020B0502040204020203" pitchFamily="34" charset="0"/>
              </a:rPr>
              <a:t>ශ්‍ර</a:t>
            </a:r>
            <a:r>
              <a:rPr lang="si-LK" sz="2000" dirty="0" smtClean="0">
                <a:latin typeface="Iskoola Pota" panose="020B0502040204020203" pitchFamily="34" charset="0"/>
                <a:cs typeface="Iskoola Pota" panose="020B0502040204020203" pitchFamily="34" charset="0"/>
              </a:rPr>
              <a:t>ය</a:t>
            </a:r>
            <a:r>
              <a:rPr lang="si-LK" sz="2000" dirty="0">
                <a:latin typeface="Iskoola Pota" panose="020B0502040204020203" pitchFamily="34" charset="0"/>
                <a:cs typeface="Iskoola Pota" panose="020B0502040204020203" pitchFamily="34" charset="0"/>
              </a:rPr>
              <a:t>ෙ</a:t>
            </a:r>
            <a:r>
              <a:rPr lang="si-LK" sz="2000" dirty="0"/>
              <a:t>ල් ජනයා වෙනුවට සමාරියේ නගරවල පදිංචි කරවී ය. ඔව්හු සමාරිය හිමි කරගෙන එහි නගරවල වාසය කළෝ ය.</a:t>
            </a:r>
            <a:endParaRPr lang="en-US" sz="2000" b="1" dirty="0">
              <a:latin typeface="Geneva" charset="0"/>
            </a:endParaRPr>
          </a:p>
          <a:p>
            <a:pPr algn="l" eaLnBrk="1" hangingPunct="1"/>
            <a:r>
              <a:rPr lang="en-US" sz="2000" b="1" dirty="0">
                <a:latin typeface="Geneva" charset="0"/>
              </a:rPr>
              <a:t>(2 </a:t>
            </a:r>
            <a:r>
              <a:rPr lang="si-LK" sz="2000" b="1" dirty="0" smtClean="0">
                <a:latin typeface="Geneva" charset="0"/>
              </a:rPr>
              <a:t>රාජා</a:t>
            </a:r>
            <a:r>
              <a:rPr lang="en-US" sz="2000" b="1" dirty="0" smtClean="0">
                <a:latin typeface="Geneva" charset="0"/>
              </a:rPr>
              <a:t> </a:t>
            </a:r>
            <a:r>
              <a:rPr lang="en-US" sz="2000" b="1" dirty="0">
                <a:latin typeface="Geneva" charset="0"/>
              </a:rPr>
              <a:t>17:24).</a:t>
            </a:r>
          </a:p>
        </p:txBody>
      </p:sp>
      <p:sp>
        <p:nvSpPr>
          <p:cNvPr id="73741" name="Oval 13"/>
          <p:cNvSpPr>
            <a:spLocks noChangeArrowheads="1"/>
          </p:cNvSpPr>
          <p:nvPr/>
        </p:nvSpPr>
        <p:spPr bwMode="auto">
          <a:xfrm>
            <a:off x="3352800" y="2971800"/>
            <a:ext cx="1066800" cy="1066800"/>
          </a:xfrm>
          <a:prstGeom prst="ellipse">
            <a:avLst/>
          </a:prstGeom>
          <a:noFill/>
          <a:ln w="57150" cap="sq">
            <a:solidFill>
              <a:srgbClr val="BA123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3742" name="Oval 14"/>
          <p:cNvSpPr>
            <a:spLocks noChangeArrowheads="1"/>
          </p:cNvSpPr>
          <p:nvPr/>
        </p:nvSpPr>
        <p:spPr bwMode="auto">
          <a:xfrm>
            <a:off x="5715000" y="3276600"/>
            <a:ext cx="1066800" cy="1066800"/>
          </a:xfrm>
          <a:prstGeom prst="ellipse">
            <a:avLst/>
          </a:prstGeom>
          <a:noFill/>
          <a:ln w="57150" cap="sq">
            <a:solidFill>
              <a:srgbClr val="BA123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3743" name="Line 15"/>
          <p:cNvSpPr>
            <a:spLocks noChangeShapeType="1"/>
          </p:cNvSpPr>
          <p:nvPr/>
        </p:nvSpPr>
        <p:spPr bwMode="auto">
          <a:xfrm flipV="1">
            <a:off x="2590800" y="4038600"/>
            <a:ext cx="914400" cy="914400"/>
          </a:xfrm>
          <a:prstGeom prst="line">
            <a:avLst/>
          </a:prstGeom>
          <a:noFill/>
          <a:ln w="76200" cap="sq">
            <a:solidFill>
              <a:srgbClr val="BA1236"/>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73744" name="Line 16"/>
          <p:cNvSpPr>
            <a:spLocks noChangeShapeType="1"/>
          </p:cNvSpPr>
          <p:nvPr/>
        </p:nvSpPr>
        <p:spPr bwMode="auto">
          <a:xfrm>
            <a:off x="4495800" y="3581400"/>
            <a:ext cx="1066800" cy="76200"/>
          </a:xfrm>
          <a:prstGeom prst="line">
            <a:avLst/>
          </a:prstGeom>
          <a:noFill/>
          <a:ln w="76200" cap="sq">
            <a:solidFill>
              <a:srgbClr val="BA1236"/>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73745" name="Text Box 17"/>
          <p:cNvSpPr txBox="1">
            <a:spLocks noChangeArrowheads="1"/>
          </p:cNvSpPr>
          <p:nvPr/>
        </p:nvSpPr>
        <p:spPr bwMode="auto">
          <a:xfrm>
            <a:off x="2819400" y="6049963"/>
            <a:ext cx="388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buFontTx/>
              <a:buChar char="•"/>
            </a:pPr>
            <a:r>
              <a:rPr lang="si-LK" sz="2800" b="1" dirty="0" smtClean="0">
                <a:solidFill>
                  <a:srgbClr val="FF0000"/>
                </a:solidFill>
                <a:latin typeface="Arial" charset="0"/>
                <a:cs typeface="Arial" charset="0"/>
              </a:rPr>
              <a:t>සමාරියේ නැගීම</a:t>
            </a:r>
            <a:endParaRPr lang="en-US" sz="2800" b="1" dirty="0">
              <a:solidFill>
                <a:srgbClr val="FF0000"/>
              </a:solidFill>
              <a:latin typeface="Arial" charset="0"/>
              <a:cs typeface="Arial" charset="0"/>
            </a:endParaRPr>
          </a:p>
        </p:txBody>
      </p:sp>
      <p:sp>
        <p:nvSpPr>
          <p:cNvPr id="73746" name="Line 18"/>
          <p:cNvSpPr>
            <a:spLocks noChangeShapeType="1"/>
          </p:cNvSpPr>
          <p:nvPr/>
        </p:nvSpPr>
        <p:spPr bwMode="auto">
          <a:xfrm rot="5400000">
            <a:off x="2400300" y="4152900"/>
            <a:ext cx="762000" cy="533400"/>
          </a:xfrm>
          <a:prstGeom prst="line">
            <a:avLst/>
          </a:prstGeom>
          <a:noFill/>
          <a:ln w="76200" cap="sq">
            <a:solidFill>
              <a:srgbClr val="000099"/>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73747" name="Line 19"/>
          <p:cNvSpPr>
            <a:spLocks noChangeShapeType="1"/>
          </p:cNvSpPr>
          <p:nvPr/>
        </p:nvSpPr>
        <p:spPr bwMode="auto">
          <a:xfrm rot="16200000" flipV="1">
            <a:off x="3962400" y="3657600"/>
            <a:ext cx="685800" cy="1295400"/>
          </a:xfrm>
          <a:prstGeom prst="line">
            <a:avLst/>
          </a:prstGeom>
          <a:noFill/>
          <a:ln w="76200" cap="sq">
            <a:solidFill>
              <a:srgbClr val="000099"/>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73748" name="Text Box 20"/>
          <p:cNvSpPr txBox="1">
            <a:spLocks noChangeArrowheads="1"/>
          </p:cNvSpPr>
          <p:nvPr/>
        </p:nvSpPr>
        <p:spPr bwMode="auto">
          <a:xfrm>
            <a:off x="8605838" y="76200"/>
            <a:ext cx="533400" cy="45720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p>
            <a:pPr algn="l">
              <a:spcBef>
                <a:spcPct val="50000"/>
              </a:spcBef>
              <a:defRPr/>
            </a:pPr>
            <a:r>
              <a:rPr lang="en-US" b="1">
                <a:latin typeface="Times New Roman" pitchFamily="26" charset="0"/>
                <a:ea typeface="+mn-ea"/>
                <a:cs typeface="+mn-cs"/>
              </a:rPr>
              <a:t>48</a:t>
            </a:r>
          </a:p>
        </p:txBody>
      </p:sp>
      <p:sp>
        <p:nvSpPr>
          <p:cNvPr id="15" name="Text Box 6"/>
          <p:cNvSpPr txBox="1">
            <a:spLocks noChangeArrowheads="1"/>
          </p:cNvSpPr>
          <p:nvPr/>
        </p:nvSpPr>
        <p:spPr bwMode="auto">
          <a:xfrm>
            <a:off x="0" y="6557282"/>
            <a:ext cx="9144000" cy="369332"/>
          </a:xfrm>
          <a:prstGeom prst="rect">
            <a:avLst/>
          </a:prstGeom>
          <a:solidFill>
            <a:srgbClr val="000090"/>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a:spcBef>
                <a:spcPct val="50000"/>
              </a:spcBef>
              <a:defRPr/>
            </a:pPr>
            <a:r>
              <a:rPr lang="en-US" sz="1800" b="1" dirty="0" err="1">
                <a:solidFill>
                  <a:srgbClr val="FFFFFF"/>
                </a:solidFill>
                <a:latin typeface="Arial"/>
                <a:cs typeface="Arial"/>
              </a:rPr>
              <a:t>Beitzel</a:t>
            </a:r>
            <a:r>
              <a:rPr lang="en-US" sz="1800" b="1" dirty="0">
                <a:solidFill>
                  <a:srgbClr val="FFFFFF"/>
                </a:solidFill>
                <a:latin typeface="Arial"/>
                <a:cs typeface="Arial"/>
              </a:rPr>
              <a:t>, </a:t>
            </a:r>
            <a:r>
              <a:rPr lang="en-US" sz="1800" b="1" i="1" dirty="0">
                <a:solidFill>
                  <a:srgbClr val="FFFFFF"/>
                </a:solidFill>
                <a:latin typeface="Arial"/>
                <a:cs typeface="Arial"/>
              </a:rPr>
              <a:t>Moody Atlas of Bible Lands</a:t>
            </a:r>
            <a:r>
              <a:rPr lang="en-US" sz="1800" b="1" dirty="0">
                <a:solidFill>
                  <a:srgbClr val="FFFFFF"/>
                </a:solidFill>
                <a:latin typeface="Arial"/>
                <a:cs typeface="Arial"/>
              </a:rPr>
              <a:t>, 1</a:t>
            </a:r>
            <a:r>
              <a:rPr lang="en-US" sz="1800" b="1" baseline="30000" dirty="0">
                <a:solidFill>
                  <a:srgbClr val="FFFFFF"/>
                </a:solidFill>
                <a:latin typeface="Arial"/>
                <a:cs typeface="Arial"/>
              </a:rPr>
              <a:t>st</a:t>
            </a:r>
            <a:r>
              <a:rPr lang="en-US" sz="1800" b="1" dirty="0">
                <a:solidFill>
                  <a:srgbClr val="FFFFFF"/>
                </a:solidFill>
                <a:latin typeface="Arial"/>
                <a:cs typeface="Arial"/>
              </a:rPr>
              <a:t> ed., 139</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737"/>
                                        </p:tgtEl>
                                        <p:attrNameLst>
                                          <p:attrName>style.visibility</p:attrName>
                                        </p:attrNameLst>
                                      </p:cBhvr>
                                      <p:to>
                                        <p:strVal val="visible"/>
                                      </p:to>
                                    </p:set>
                                    <p:anim calcmode="lin" valueType="num">
                                      <p:cBhvr additive="base">
                                        <p:cTn id="7" dur="500" fill="hold"/>
                                        <p:tgtEl>
                                          <p:spTgt spid="73737"/>
                                        </p:tgtEl>
                                        <p:attrNameLst>
                                          <p:attrName>ppt_x</p:attrName>
                                        </p:attrNameLst>
                                      </p:cBhvr>
                                      <p:tavLst>
                                        <p:tav tm="0">
                                          <p:val>
                                            <p:strVal val="#ppt_x"/>
                                          </p:val>
                                        </p:tav>
                                        <p:tav tm="100000">
                                          <p:val>
                                            <p:strVal val="#ppt_x"/>
                                          </p:val>
                                        </p:tav>
                                      </p:tavLst>
                                    </p:anim>
                                    <p:anim calcmode="lin" valueType="num">
                                      <p:cBhvr additive="base">
                                        <p:cTn id="8" dur="500" fill="hold"/>
                                        <p:tgtEl>
                                          <p:spTgt spid="7373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3738"/>
                                        </p:tgtEl>
                                        <p:attrNameLst>
                                          <p:attrName>style.visibility</p:attrName>
                                        </p:attrNameLst>
                                      </p:cBhvr>
                                      <p:to>
                                        <p:strVal val="visible"/>
                                      </p:to>
                                    </p:set>
                                    <p:animEffect transition="in" filter="fade">
                                      <p:cBhvr>
                                        <p:cTn id="13" dur="500"/>
                                        <p:tgtEl>
                                          <p:spTgt spid="7373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3743"/>
                                        </p:tgtEl>
                                        <p:attrNameLst>
                                          <p:attrName>style.visibility</p:attrName>
                                        </p:attrNameLst>
                                      </p:cBhvr>
                                      <p:to>
                                        <p:strVal val="visible"/>
                                      </p:to>
                                    </p:set>
                                    <p:animEffect transition="in" filter="fade">
                                      <p:cBhvr>
                                        <p:cTn id="18" dur="500"/>
                                        <p:tgtEl>
                                          <p:spTgt spid="7374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3741"/>
                                        </p:tgtEl>
                                        <p:attrNameLst>
                                          <p:attrName>style.visibility</p:attrName>
                                        </p:attrNameLst>
                                      </p:cBhvr>
                                      <p:to>
                                        <p:strVal val="visible"/>
                                      </p:to>
                                    </p:set>
                                    <p:animEffect transition="in" filter="fade">
                                      <p:cBhvr>
                                        <p:cTn id="23" dur="500"/>
                                        <p:tgtEl>
                                          <p:spTgt spid="7374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3744"/>
                                        </p:tgtEl>
                                        <p:attrNameLst>
                                          <p:attrName>style.visibility</p:attrName>
                                        </p:attrNameLst>
                                      </p:cBhvr>
                                      <p:to>
                                        <p:strVal val="visible"/>
                                      </p:to>
                                    </p:set>
                                    <p:animEffect transition="in" filter="fade">
                                      <p:cBhvr>
                                        <p:cTn id="28" dur="500"/>
                                        <p:tgtEl>
                                          <p:spTgt spid="7374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3742"/>
                                        </p:tgtEl>
                                        <p:attrNameLst>
                                          <p:attrName>style.visibility</p:attrName>
                                        </p:attrNameLst>
                                      </p:cBhvr>
                                      <p:to>
                                        <p:strVal val="visible"/>
                                      </p:to>
                                    </p:set>
                                    <p:animEffect transition="in" filter="fade">
                                      <p:cBhvr>
                                        <p:cTn id="33" dur="500"/>
                                        <p:tgtEl>
                                          <p:spTgt spid="7374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73745"/>
                                        </p:tgtEl>
                                        <p:attrNameLst>
                                          <p:attrName>style.visibility</p:attrName>
                                        </p:attrNameLst>
                                      </p:cBhvr>
                                      <p:to>
                                        <p:strVal val="visible"/>
                                      </p:to>
                                    </p:set>
                                    <p:anim calcmode="lin" valueType="num">
                                      <p:cBhvr additive="base">
                                        <p:cTn id="38" dur="500" fill="hold"/>
                                        <p:tgtEl>
                                          <p:spTgt spid="73745"/>
                                        </p:tgtEl>
                                        <p:attrNameLst>
                                          <p:attrName>ppt_x</p:attrName>
                                        </p:attrNameLst>
                                      </p:cBhvr>
                                      <p:tavLst>
                                        <p:tav tm="0">
                                          <p:val>
                                            <p:strVal val="#ppt_x"/>
                                          </p:val>
                                        </p:tav>
                                        <p:tav tm="100000">
                                          <p:val>
                                            <p:strVal val="#ppt_x"/>
                                          </p:val>
                                        </p:tav>
                                      </p:tavLst>
                                    </p:anim>
                                    <p:anim calcmode="lin" valueType="num">
                                      <p:cBhvr additive="base">
                                        <p:cTn id="39" dur="500" fill="hold"/>
                                        <p:tgtEl>
                                          <p:spTgt spid="73745"/>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3740"/>
                                        </p:tgtEl>
                                        <p:attrNameLst>
                                          <p:attrName>style.visibility</p:attrName>
                                        </p:attrNameLst>
                                      </p:cBhvr>
                                      <p:to>
                                        <p:strVal val="visible"/>
                                      </p:to>
                                    </p:set>
                                    <p:animEffect transition="in" filter="fade">
                                      <p:cBhvr>
                                        <p:cTn id="44" dur="500"/>
                                        <p:tgtEl>
                                          <p:spTgt spid="7374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3747"/>
                                        </p:tgtEl>
                                        <p:attrNameLst>
                                          <p:attrName>style.visibility</p:attrName>
                                        </p:attrNameLst>
                                      </p:cBhvr>
                                      <p:to>
                                        <p:strVal val="visible"/>
                                      </p:to>
                                    </p:set>
                                    <p:animEffect transition="in" filter="fade">
                                      <p:cBhvr>
                                        <p:cTn id="49" dur="500"/>
                                        <p:tgtEl>
                                          <p:spTgt spid="7374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3746"/>
                                        </p:tgtEl>
                                        <p:attrNameLst>
                                          <p:attrName>style.visibility</p:attrName>
                                        </p:attrNameLst>
                                      </p:cBhvr>
                                      <p:to>
                                        <p:strVal val="visible"/>
                                      </p:to>
                                    </p:set>
                                    <p:animEffect transition="in" filter="fade">
                                      <p:cBhvr>
                                        <p:cTn id="54" dur="500"/>
                                        <p:tgtEl>
                                          <p:spTgt spid="73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7" grpId="0" autoUpdateAnimBg="0"/>
      <p:bldP spid="73738" grpId="0" animBg="1" autoUpdateAnimBg="0"/>
      <p:bldP spid="73740" grpId="0" animBg="1" autoUpdateAnimBg="0"/>
      <p:bldP spid="73741" grpId="0" animBg="1"/>
      <p:bldP spid="73742" grpId="0" animBg="1"/>
      <p:bldP spid="73743" grpId="0" animBg="1"/>
      <p:bldP spid="73744" grpId="0" animBg="1"/>
      <p:bldP spid="73745" grpId="0" autoUpdateAnimBg="0"/>
      <p:bldP spid="73746" grpId="0" animBg="1"/>
      <p:bldP spid="737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000">
              <a:latin typeface="Arial" charset="0"/>
              <a:cs typeface="Arial" charset="0"/>
            </a:endParaRPr>
          </a:p>
        </p:txBody>
      </p:sp>
      <p:sp>
        <p:nvSpPr>
          <p:cNvPr id="136194" name="Rectangle 3"/>
          <p:cNvSpPr>
            <a:spLocks noChangeArrowheads="1"/>
          </p:cNvSpPr>
          <p:nvPr/>
        </p:nvSpPr>
        <p:spPr bwMode="auto">
          <a:xfrm>
            <a:off x="2819400" y="6248400"/>
            <a:ext cx="28956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000">
              <a:latin typeface="Arial" charset="0"/>
              <a:cs typeface="Arial" charset="0"/>
            </a:endParaRPr>
          </a:p>
        </p:txBody>
      </p:sp>
      <p:pic>
        <p:nvPicPr>
          <p:cNvPr id="136195" name="Picture 4" descr="Israel &amp; Babylon Tit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81600" y="228600"/>
            <a:ext cx="37433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6" name="Picture 5" descr="Before the Exi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6324600"/>
            <a:ext cx="24399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7" name="Picture 6" descr="The Exile Period"/>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05125" y="6324600"/>
            <a:ext cx="27336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8" name="Picture 7" descr="After the Exil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30888" y="6324600"/>
            <a:ext cx="23225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9" name="Picture 8" descr="Home">
            <a:hlinkClick r:id="rId7" action="ppaction://hlinksldjump"/>
          </p:cNvPr>
          <p:cNvPicPr>
            <a:picLocks noGrp="1" noChangeAspect="1" noChangeArrowheads="1"/>
          </p:cNvPicPr>
          <p:nvPr>
            <p:ph sz="half" idx="1"/>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136200" name="Line 9"/>
          <p:cNvSpPr>
            <a:spLocks noChangeShapeType="1"/>
          </p:cNvSpPr>
          <p:nvPr/>
        </p:nvSpPr>
        <p:spPr bwMode="auto">
          <a:xfrm>
            <a:off x="5029200"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74" name="Text Box 10"/>
          <p:cNvSpPr txBox="1">
            <a:spLocks noChangeArrowheads="1"/>
          </p:cNvSpPr>
          <p:nvPr/>
        </p:nvSpPr>
        <p:spPr bwMode="auto">
          <a:xfrm>
            <a:off x="1371600" y="5334000"/>
            <a:ext cx="1752600" cy="64611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1800" b="1" i="1" smtClean="0">
                <a:effectLst>
                  <a:outerShdw blurRad="38100" dist="38100" dir="2700000" algn="tl">
                    <a:srgbClr val="DDDDDD"/>
                  </a:outerShdw>
                </a:effectLst>
                <a:latin typeface="Arial" charset="0"/>
                <a:cs typeface="Arial" charset="0"/>
              </a:rPr>
              <a:t>The City of Babylon</a:t>
            </a:r>
          </a:p>
        </p:txBody>
      </p:sp>
      <p:pic>
        <p:nvPicPr>
          <p:cNvPr id="136202" name="Picture 11" descr="BABYLONA.gif"/>
          <p:cNvPicPr>
            <a:picLocks noGrp="1" noChangeAspect="1" noChangeArrowheads="1"/>
          </p:cNvPicPr>
          <p:nvPr>
            <p:ph sz="half" idx="2"/>
          </p:nvPr>
        </p:nvPicPr>
        <p:blipFill>
          <a:blip r:embed="rId9">
            <a:lum bright="-18000"/>
            <a:extLst>
              <a:ext uri="{28A0092B-C50C-407E-A947-70E740481C1C}">
                <a14:useLocalDpi xmlns:a14="http://schemas.microsoft.com/office/drawing/2010/main"/>
              </a:ext>
            </a:extLst>
          </a:blip>
          <a:srcRect/>
          <a:stretch>
            <a:fillRect/>
          </a:stretch>
        </p:blipFill>
        <p:spPr>
          <a:xfrm>
            <a:off x="0" y="-762000"/>
            <a:ext cx="9144000" cy="8505825"/>
          </a:xfrm>
        </p:spPr>
      </p:pic>
      <p:sp>
        <p:nvSpPr>
          <p:cNvPr id="113677" name="Rectangle 13"/>
          <p:cNvSpPr>
            <a:spLocks noGrp="1" noChangeArrowheads="1"/>
          </p:cNvSpPr>
          <p:nvPr>
            <p:ph type="title"/>
          </p:nvPr>
        </p:nvSpPr>
        <p:spPr>
          <a:xfrm>
            <a:off x="1143000" y="609600"/>
            <a:ext cx="7620000" cy="838200"/>
          </a:xfrm>
          <a:solidFill>
            <a:schemeClr val="tx1"/>
          </a:solidFill>
          <a:effectLst>
            <a:outerShdw blurRad="63500" dist="35921" dir="2700000" algn="ctr" rotWithShape="0">
              <a:schemeClr val="tx1">
                <a:alpha val="74998"/>
              </a:schemeClr>
            </a:outerShdw>
          </a:effectLst>
        </p:spPr>
        <p:txBody>
          <a:bodyPr lIns="92075" tIns="46038" rIns="92075" bIns="46038"/>
          <a:lstStyle/>
          <a:p>
            <a:pPr eaLnBrk="1" hangingPunct="1">
              <a:defRPr/>
            </a:pPr>
            <a:r>
              <a:rPr lang="si-LK" sz="4000" dirty="0" smtClean="0">
                <a:solidFill>
                  <a:schemeClr val="bg1"/>
                </a:solidFill>
                <a:latin typeface="Arial"/>
                <a:ea typeface="+mj-ea"/>
                <a:cs typeface="Arial"/>
              </a:rPr>
              <a:t>දානි</a:t>
            </a:r>
            <a:r>
              <a:rPr lang="en-US" sz="4000" dirty="0" err="1" smtClean="0">
                <a:solidFill>
                  <a:schemeClr val="bg1"/>
                </a:solidFill>
                <a:latin typeface="Arial"/>
                <a:ea typeface="+mj-ea"/>
                <a:cs typeface="Arial"/>
              </a:rPr>
              <a:t>යෙල්</a:t>
            </a:r>
            <a:r>
              <a:rPr lang="en-US" sz="4000" dirty="0" smtClean="0">
                <a:solidFill>
                  <a:schemeClr val="bg1"/>
                </a:solidFill>
                <a:latin typeface="Arial"/>
                <a:ea typeface="+mj-ea"/>
                <a:cs typeface="Arial"/>
              </a:rPr>
              <a:t> </a:t>
            </a:r>
            <a:r>
              <a:rPr lang="en-US" sz="4000" dirty="0" err="1" smtClean="0">
                <a:solidFill>
                  <a:schemeClr val="bg1"/>
                </a:solidFill>
                <a:latin typeface="Arial"/>
                <a:ea typeface="+mj-ea"/>
                <a:cs typeface="Arial"/>
              </a:rPr>
              <a:t>පොතේ</a:t>
            </a:r>
            <a:r>
              <a:rPr lang="en-US" sz="4000" dirty="0" smtClean="0">
                <a:solidFill>
                  <a:schemeClr val="bg1"/>
                </a:solidFill>
                <a:latin typeface="Arial"/>
                <a:ea typeface="+mj-ea"/>
                <a:cs typeface="Arial"/>
              </a:rPr>
              <a:t> </a:t>
            </a:r>
            <a:r>
              <a:rPr lang="en-US" sz="4000" dirty="0" err="1" smtClean="0">
                <a:solidFill>
                  <a:schemeClr val="bg1"/>
                </a:solidFill>
                <a:latin typeface="Arial"/>
                <a:ea typeface="+mj-ea"/>
                <a:cs typeface="Arial"/>
              </a:rPr>
              <a:t>අනාවැකි</a:t>
            </a:r>
            <a:endParaRPr lang="en-US" sz="4000" dirty="0">
              <a:solidFill>
                <a:schemeClr val="bg1"/>
              </a:solidFill>
              <a:latin typeface="Arial"/>
              <a:ea typeface="+mj-ea"/>
              <a:cs typeface="Arial"/>
            </a:endParaRPr>
          </a:p>
        </p:txBody>
      </p:sp>
      <p:sp>
        <p:nvSpPr>
          <p:cNvPr id="113678" name="Rectangle 14"/>
          <p:cNvSpPr>
            <a:spLocks noChangeArrowheads="1"/>
          </p:cNvSpPr>
          <p:nvPr/>
        </p:nvSpPr>
        <p:spPr bwMode="auto">
          <a:xfrm>
            <a:off x="179512" y="1946275"/>
            <a:ext cx="8763000" cy="720725"/>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a:lstStyle/>
          <a:p>
            <a:pPr marL="342900" indent="-342900" algn="l">
              <a:spcBef>
                <a:spcPct val="20000"/>
              </a:spcBef>
              <a:buFontTx/>
              <a:buChar char="•"/>
              <a:defRPr/>
            </a:pPr>
            <a:r>
              <a:rPr lang="en-US" sz="2000" dirty="0" err="1" smtClean="0">
                <a:solidFill>
                  <a:schemeClr val="bg1"/>
                </a:solidFill>
                <a:latin typeface="Arial"/>
                <a:cs typeface="Arial"/>
              </a:rPr>
              <a:t>සන්දර්බය</a:t>
            </a:r>
            <a:r>
              <a:rPr lang="en-US" sz="2000" dirty="0" smtClean="0">
                <a:solidFill>
                  <a:schemeClr val="bg1"/>
                </a:solidFill>
                <a:latin typeface="Arial"/>
                <a:cs typeface="Arial"/>
              </a:rPr>
              <a:t>: </a:t>
            </a:r>
            <a:r>
              <a:rPr lang="en-US" sz="2000" dirty="0" err="1" smtClean="0">
                <a:solidFill>
                  <a:schemeClr val="bg1"/>
                </a:solidFill>
                <a:latin typeface="Arial"/>
                <a:cs typeface="Arial"/>
              </a:rPr>
              <a:t>විප්‍රවාස</a:t>
            </a:r>
            <a:r>
              <a:rPr lang="en-US" sz="2000" dirty="0" smtClean="0">
                <a:solidFill>
                  <a:schemeClr val="bg1"/>
                </a:solidFill>
                <a:latin typeface="Arial"/>
                <a:cs typeface="Arial"/>
              </a:rPr>
              <a:t> </a:t>
            </a:r>
            <a:r>
              <a:rPr lang="en-US" sz="2000" dirty="0" err="1" smtClean="0">
                <a:solidFill>
                  <a:schemeClr val="bg1"/>
                </a:solidFill>
                <a:latin typeface="Arial"/>
                <a:cs typeface="Arial"/>
              </a:rPr>
              <a:t>සමයේ</a:t>
            </a:r>
            <a:r>
              <a:rPr lang="en-US" sz="2000" dirty="0" smtClean="0">
                <a:solidFill>
                  <a:schemeClr val="bg1"/>
                </a:solidFill>
                <a:latin typeface="Arial"/>
                <a:cs typeface="Arial"/>
              </a:rPr>
              <a:t> </a:t>
            </a:r>
            <a:r>
              <a:rPr lang="en-US" sz="2000" dirty="0" err="1" smtClean="0">
                <a:solidFill>
                  <a:schemeClr val="bg1"/>
                </a:solidFill>
                <a:latin typeface="Arial"/>
                <a:cs typeface="Arial"/>
              </a:rPr>
              <a:t>ලියා</a:t>
            </a:r>
            <a:r>
              <a:rPr lang="en-US" sz="2000" dirty="0" smtClean="0">
                <a:solidFill>
                  <a:schemeClr val="bg1"/>
                </a:solidFill>
                <a:latin typeface="Arial"/>
                <a:cs typeface="Arial"/>
              </a:rPr>
              <a:t> </a:t>
            </a:r>
            <a:r>
              <a:rPr lang="en-US" sz="2000" dirty="0" err="1" smtClean="0">
                <a:solidFill>
                  <a:schemeClr val="bg1"/>
                </a:solidFill>
                <a:latin typeface="Arial"/>
                <a:cs typeface="Arial"/>
              </a:rPr>
              <a:t>ඇත</a:t>
            </a:r>
            <a:r>
              <a:rPr lang="en-US" sz="2000" dirty="0" smtClean="0">
                <a:solidFill>
                  <a:schemeClr val="bg1"/>
                </a:solidFill>
                <a:latin typeface="Arial"/>
                <a:cs typeface="Arial"/>
              </a:rPr>
              <a:t> </a:t>
            </a:r>
            <a:r>
              <a:rPr lang="en-US" sz="2000" dirty="0">
                <a:solidFill>
                  <a:schemeClr val="bg1"/>
                </a:solidFill>
                <a:latin typeface="Arial"/>
                <a:cs typeface="Arial"/>
              </a:rPr>
              <a:t>(605-536 </a:t>
            </a:r>
            <a:r>
              <a:rPr lang="en-US" sz="2000" dirty="0" err="1" smtClean="0">
                <a:solidFill>
                  <a:schemeClr val="bg1"/>
                </a:solidFill>
                <a:latin typeface="Arial"/>
                <a:cs typeface="Arial"/>
              </a:rPr>
              <a:t>ක්‍රි.පූ</a:t>
            </a:r>
            <a:r>
              <a:rPr lang="en-US" sz="2000" dirty="0">
                <a:solidFill>
                  <a:schemeClr val="bg1"/>
                </a:solidFill>
                <a:latin typeface="Arial"/>
                <a:cs typeface="Arial"/>
              </a:rPr>
              <a:t>)</a:t>
            </a:r>
            <a:endParaRPr lang="en-US" sz="2000" dirty="0" smtClean="0">
              <a:solidFill>
                <a:schemeClr val="bg1"/>
              </a:solidFill>
              <a:latin typeface="Arial"/>
              <a:cs typeface="Arial"/>
            </a:endParaRPr>
          </a:p>
        </p:txBody>
      </p:sp>
      <p:sp>
        <p:nvSpPr>
          <p:cNvPr id="113679" name="Text Box 15"/>
          <p:cNvSpPr txBox="1">
            <a:spLocks noChangeArrowheads="1"/>
          </p:cNvSpPr>
          <p:nvPr/>
        </p:nvSpPr>
        <p:spPr bwMode="auto">
          <a:xfrm>
            <a:off x="8458200" y="76200"/>
            <a:ext cx="533400" cy="400050"/>
          </a:xfrm>
          <a:prstGeom prst="rect">
            <a:avLst/>
          </a:prstGeom>
          <a:solidFill>
            <a:schemeClr val="tx1"/>
          </a:solidFill>
          <a:ln w="12700" cap="sq">
            <a:noFill/>
            <a:miter lim="800000"/>
            <a:headEnd type="none" w="sm" len="sm"/>
            <a:tailEnd type="none" w="sm" len="sm"/>
          </a:ln>
          <a:effectLst>
            <a:outerShdw blurRad="63500" dist="38099" dir="2700000" algn="ctr" rotWithShape="0">
              <a:srgbClr val="343434">
                <a:alpha val="74998"/>
              </a:srgbClr>
            </a:outerShdw>
          </a:effectLst>
        </p:spPr>
        <p:txBody>
          <a:bodyPr>
            <a:spAutoFit/>
          </a:bodyPr>
          <a:lstStyle/>
          <a:p>
            <a:pPr algn="l">
              <a:spcBef>
                <a:spcPct val="50000"/>
              </a:spcBef>
              <a:defRPr/>
            </a:pPr>
            <a:r>
              <a:rPr lang="en-US" sz="2000" b="1">
                <a:solidFill>
                  <a:schemeClr val="bg1"/>
                </a:solidFill>
                <a:latin typeface="Arial"/>
                <a:ea typeface="+mn-ea"/>
                <a:cs typeface="Arial"/>
              </a:rPr>
              <a:t>48</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8242" name="Rectangle 38"/>
          <p:cNvSpPr>
            <a:spLocks noChangeArrowheads="1"/>
          </p:cNvSpPr>
          <p:nvPr/>
        </p:nvSpPr>
        <p:spPr bwMode="auto">
          <a:xfrm>
            <a:off x="0" y="0"/>
            <a:ext cx="1219200" cy="6858000"/>
          </a:xfrm>
          <a:prstGeom prst="rect">
            <a:avLst/>
          </a:prstGeom>
          <a:solidFill>
            <a:schemeClr val="bg2"/>
          </a:solidFill>
          <a:ln w="12700" cap="sq">
            <a:solidFill>
              <a:schemeClr val="bg2"/>
            </a:solidFill>
            <a:miter lim="800000"/>
            <a:headEnd type="none" w="sm" len="sm"/>
            <a:tailEnd type="none" w="sm" len="sm"/>
          </a:ln>
        </p:spPr>
        <p:txBody>
          <a:bodyPr wrap="none" anchor="ctr"/>
          <a:lstStyle/>
          <a:p>
            <a:endParaRPr lang="en-US" sz="2000">
              <a:latin typeface="Arial" charset="0"/>
              <a:cs typeface="Arial" charset="0"/>
            </a:endParaRPr>
          </a:p>
        </p:txBody>
      </p:sp>
      <p:sp>
        <p:nvSpPr>
          <p:cNvPr id="138243" name="Freeform 3"/>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endParaRPr lang="en-US"/>
          </a:p>
        </p:txBody>
      </p:sp>
      <p:sp>
        <p:nvSpPr>
          <p:cNvPr id="54276" name="Freeform 4"/>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endParaRPr lang="en-US"/>
          </a:p>
        </p:txBody>
      </p:sp>
      <p:sp>
        <p:nvSpPr>
          <p:cNvPr id="54277" name="Freeform 5"/>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endParaRPr lang="en-US"/>
          </a:p>
        </p:txBody>
      </p:sp>
      <p:sp>
        <p:nvSpPr>
          <p:cNvPr id="100358" name="Text Box 6"/>
          <p:cNvSpPr txBox="1">
            <a:spLocks noChangeArrowheads="1"/>
          </p:cNvSpPr>
          <p:nvPr/>
        </p:nvSpPr>
        <p:spPr bwMode="auto">
          <a:xfrm>
            <a:off x="152400" y="3124200"/>
            <a:ext cx="2115344" cy="707886"/>
          </a:xfrm>
          <a:prstGeom prst="rect">
            <a:avLst/>
          </a:prstGeom>
          <a:noFill/>
          <a:ln w="9525">
            <a:noFill/>
            <a:miter lim="800000"/>
            <a:headEnd/>
            <a:tailEnd/>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eaLnBrk="1" hangingPunct="1">
              <a:spcBef>
                <a:spcPct val="50000"/>
              </a:spcBef>
              <a:defRPr sz="2800" b="1">
                <a:latin typeface="Arial" charset="0"/>
                <a:cs typeface="Arial"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en-US" sz="2000" dirty="0" err="1"/>
              <a:t>මධ්‍යධරණි</a:t>
            </a:r>
            <a:r>
              <a:rPr lang="en-US" sz="2000" dirty="0"/>
              <a:t>  </a:t>
            </a:r>
            <a:r>
              <a:rPr lang="en-US" sz="2000" dirty="0" err="1"/>
              <a:t>මුහුද</a:t>
            </a:r>
            <a:endParaRPr lang="en-US" sz="2000" dirty="0"/>
          </a:p>
        </p:txBody>
      </p:sp>
      <p:sp>
        <p:nvSpPr>
          <p:cNvPr id="54279" name="Text Box 7"/>
          <p:cNvSpPr txBox="1">
            <a:spLocks noChangeArrowheads="1"/>
          </p:cNvSpPr>
          <p:nvPr/>
        </p:nvSpPr>
        <p:spPr bwMode="auto">
          <a:xfrm>
            <a:off x="2267744" y="3460938"/>
            <a:ext cx="2304256" cy="523220"/>
          </a:xfrm>
          <a:prstGeom prst="rect">
            <a:avLst/>
          </a:prstGeom>
          <a:noFill/>
          <a:ln w="9525">
            <a:noFill/>
            <a:miter lim="800000"/>
            <a:headEnd/>
            <a:tailEnd/>
          </a:ln>
          <a:effectLst>
            <a:outerShdw blurRad="50800" dist="38100" dir="2700000">
              <a:srgbClr val="000000">
                <a:alpha val="43000"/>
              </a:srgbClr>
            </a:outerShdw>
          </a:effectLst>
        </p:spPr>
        <p:txBody>
          <a:bodyPr wrap="square">
            <a:spAutoFit/>
          </a:bodyPr>
          <a:lstStyle>
            <a:defPPr>
              <a:defRPr lang="en-US"/>
            </a:defPPr>
            <a:lvl1pPr algn="l" eaLnBrk="1" hangingPunct="1">
              <a:spcBef>
                <a:spcPct val="50000"/>
              </a:spcBef>
              <a:defRPr sz="2800" b="1">
                <a:latin typeface="Arial" charset="0"/>
                <a:cs typeface="Arial"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en-US" dirty="0" err="1"/>
              <a:t>සිරියාව</a:t>
            </a:r>
            <a:endParaRPr lang="en-US" dirty="0"/>
          </a:p>
        </p:txBody>
      </p:sp>
      <p:sp>
        <p:nvSpPr>
          <p:cNvPr id="54280" name="Text Box 8"/>
          <p:cNvSpPr txBox="1">
            <a:spLocks noChangeArrowheads="1"/>
          </p:cNvSpPr>
          <p:nvPr/>
        </p:nvSpPr>
        <p:spPr bwMode="auto">
          <a:xfrm>
            <a:off x="0" y="5791200"/>
            <a:ext cx="2555776" cy="523220"/>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800" b="1" dirty="0" err="1" smtClean="0">
                <a:latin typeface="Arial" charset="0"/>
                <a:cs typeface="Arial" charset="0"/>
              </a:rPr>
              <a:t>ඊජිප්තුව</a:t>
            </a:r>
            <a:endParaRPr lang="en-US" sz="2000" dirty="0" smtClean="0">
              <a:effectLst>
                <a:outerShdw blurRad="38100" dist="38100" dir="2700000" algn="tl">
                  <a:srgbClr val="000000"/>
                </a:outerShdw>
              </a:effectLst>
              <a:latin typeface="Arial" charset="0"/>
              <a:cs typeface="Arial" charset="0"/>
            </a:endParaRPr>
          </a:p>
        </p:txBody>
      </p:sp>
      <p:sp>
        <p:nvSpPr>
          <p:cNvPr id="138249" name="Freeform 9"/>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endParaRPr lang="en-US"/>
          </a:p>
        </p:txBody>
      </p:sp>
      <p:sp>
        <p:nvSpPr>
          <p:cNvPr id="138250" name="Freeform 10"/>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endParaRPr lang="en-US"/>
          </a:p>
        </p:txBody>
      </p:sp>
      <p:grpSp>
        <p:nvGrpSpPr>
          <p:cNvPr id="138251" name="Group 11"/>
          <p:cNvGrpSpPr>
            <a:grpSpLocks/>
          </p:cNvGrpSpPr>
          <p:nvPr/>
        </p:nvGrpSpPr>
        <p:grpSpPr bwMode="auto">
          <a:xfrm>
            <a:off x="3330575" y="1193800"/>
            <a:ext cx="5203825" cy="4292600"/>
            <a:chOff x="2002" y="992"/>
            <a:chExt cx="3278" cy="2704"/>
          </a:xfrm>
        </p:grpSpPr>
        <p:sp>
          <p:nvSpPr>
            <p:cNvPr id="138275" name="Freeform 12"/>
            <p:cNvSpPr>
              <a:spLocks/>
            </p:cNvSpPr>
            <p:nvPr/>
          </p:nvSpPr>
          <p:spPr bwMode="auto">
            <a:xfrm>
              <a:off x="3474" y="1152"/>
              <a:ext cx="1806" cy="2544"/>
            </a:xfrm>
            <a:custGeom>
              <a:avLst/>
              <a:gdLst>
                <a:gd name="T0" fmla="*/ 19598 w 1556"/>
                <a:gd name="T1" fmla="*/ 108621 h 2012"/>
                <a:gd name="T2" fmla="*/ 16978 w 1556"/>
                <a:gd name="T3" fmla="*/ 102989 h 2012"/>
                <a:gd name="T4" fmla="*/ 15845 w 1556"/>
                <a:gd name="T5" fmla="*/ 99789 h 2012"/>
                <a:gd name="T6" fmla="*/ 15669 w 1556"/>
                <a:gd name="T7" fmla="*/ 93417 h 2012"/>
                <a:gd name="T8" fmla="*/ 15114 w 1556"/>
                <a:gd name="T9" fmla="*/ 91808 h 2012"/>
                <a:gd name="T10" fmla="*/ 13994 w 1556"/>
                <a:gd name="T11" fmla="*/ 87814 h 2012"/>
                <a:gd name="T12" fmla="*/ 13427 w 1556"/>
                <a:gd name="T13" fmla="*/ 82994 h 2012"/>
                <a:gd name="T14" fmla="*/ 12314 w 1556"/>
                <a:gd name="T15" fmla="*/ 75035 h 2012"/>
                <a:gd name="T16" fmla="*/ 12132 w 1556"/>
                <a:gd name="T17" fmla="*/ 72609 h 2012"/>
                <a:gd name="T18" fmla="*/ 10998 w 1556"/>
                <a:gd name="T19" fmla="*/ 70205 h 2012"/>
                <a:gd name="T20" fmla="*/ 9140 w 1556"/>
                <a:gd name="T21" fmla="*/ 49398 h 2012"/>
                <a:gd name="T22" fmla="*/ 8563 w 1556"/>
                <a:gd name="T23" fmla="*/ 46297 h 2012"/>
                <a:gd name="T24" fmla="*/ 8212 w 1556"/>
                <a:gd name="T25" fmla="*/ 43831 h 2012"/>
                <a:gd name="T26" fmla="*/ 7080 w 1556"/>
                <a:gd name="T27" fmla="*/ 40618 h 2012"/>
                <a:gd name="T28" fmla="*/ 5048 w 1556"/>
                <a:gd name="T29" fmla="*/ 34220 h 2012"/>
                <a:gd name="T30" fmla="*/ 4105 w 1556"/>
                <a:gd name="T31" fmla="*/ 29456 h 2012"/>
                <a:gd name="T32" fmla="*/ 3361 w 1556"/>
                <a:gd name="T33" fmla="*/ 21422 h 2012"/>
                <a:gd name="T34" fmla="*/ 2600 w 1556"/>
                <a:gd name="T35" fmla="*/ 16681 h 2012"/>
                <a:gd name="T36" fmla="*/ 1675 w 1556"/>
                <a:gd name="T37" fmla="*/ 7898 h 2012"/>
                <a:gd name="T38" fmla="*/ 0 w 1556"/>
                <a:gd name="T39" fmla="*/ 2253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8276" name="Freeform 13"/>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54286" name="Freeform 14"/>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endParaRPr lang="en-US"/>
          </a:p>
        </p:txBody>
      </p:sp>
      <p:sp>
        <p:nvSpPr>
          <p:cNvPr id="54287" name="Freeform 15"/>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endParaRPr lang="en-US"/>
          </a:p>
        </p:txBody>
      </p:sp>
      <p:sp>
        <p:nvSpPr>
          <p:cNvPr id="54288" name="Freeform 16"/>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endParaRPr lang="en-US"/>
          </a:p>
        </p:txBody>
      </p:sp>
      <p:sp>
        <p:nvSpPr>
          <p:cNvPr id="54289" name="Text Box 17"/>
          <p:cNvSpPr txBox="1">
            <a:spLocks noChangeArrowheads="1"/>
          </p:cNvSpPr>
          <p:nvPr/>
        </p:nvSpPr>
        <p:spPr bwMode="auto">
          <a:xfrm>
            <a:off x="2057400" y="1371600"/>
            <a:ext cx="4191000" cy="52322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800" b="1" dirty="0" err="1" smtClean="0">
                <a:effectLst>
                  <a:outerShdw blurRad="38100" dist="38100" dir="2700000" algn="tl">
                    <a:srgbClr val="000000"/>
                  </a:outerShdw>
                </a:effectLst>
                <a:latin typeface="Arial" charset="0"/>
                <a:cs typeface="Arial" charset="0"/>
              </a:rPr>
              <a:t>බබිලෝනිය</a:t>
            </a:r>
            <a:r>
              <a:rPr lang="en-US" sz="2800" b="1" dirty="0" smtClean="0">
                <a:effectLst>
                  <a:outerShdw blurRad="38100" dist="38100" dir="2700000" algn="tl">
                    <a:srgbClr val="000000"/>
                  </a:outerShdw>
                </a:effectLst>
                <a:latin typeface="Arial" charset="0"/>
                <a:cs typeface="Arial" charset="0"/>
              </a:rPr>
              <a:t> </a:t>
            </a:r>
            <a:r>
              <a:rPr lang="en-US" sz="2800" b="1" dirty="0" err="1" smtClean="0">
                <a:effectLst>
                  <a:outerShdw blurRad="38100" dist="38100" dir="2700000" algn="tl">
                    <a:srgbClr val="000000"/>
                  </a:outerShdw>
                </a:effectLst>
                <a:latin typeface="Arial" charset="0"/>
                <a:cs typeface="Arial" charset="0"/>
              </a:rPr>
              <a:t>පැතිරයාම</a:t>
            </a:r>
            <a:endParaRPr lang="en-US" sz="2800" b="1" dirty="0" smtClean="0">
              <a:effectLst>
                <a:outerShdw blurRad="38100" dist="38100" dir="2700000" algn="tl">
                  <a:srgbClr val="000000"/>
                </a:outerShdw>
              </a:effectLst>
              <a:latin typeface="Arial" charset="0"/>
              <a:cs typeface="Arial" charset="0"/>
            </a:endParaRPr>
          </a:p>
        </p:txBody>
      </p:sp>
      <p:sp>
        <p:nvSpPr>
          <p:cNvPr id="54290" name="Freeform 18"/>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endParaRPr lang="en-US"/>
          </a:p>
        </p:txBody>
      </p:sp>
      <p:grpSp>
        <p:nvGrpSpPr>
          <p:cNvPr id="138257" name="Group 19"/>
          <p:cNvGrpSpPr>
            <a:grpSpLocks/>
          </p:cNvGrpSpPr>
          <p:nvPr/>
        </p:nvGrpSpPr>
        <p:grpSpPr bwMode="auto">
          <a:xfrm>
            <a:off x="2574925" y="4003675"/>
            <a:ext cx="168275" cy="1227138"/>
            <a:chOff x="1046" y="2763"/>
            <a:chExt cx="106" cy="773"/>
          </a:xfrm>
        </p:grpSpPr>
        <p:sp>
          <p:nvSpPr>
            <p:cNvPr id="138272" name="Freeform 20"/>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endParaRPr lang="en-US"/>
            </a:p>
          </p:txBody>
        </p:sp>
        <p:sp>
          <p:nvSpPr>
            <p:cNvPr id="138273" name="Freeform 21"/>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endParaRPr lang="en-US"/>
            </a:p>
          </p:txBody>
        </p:sp>
        <p:sp>
          <p:nvSpPr>
            <p:cNvPr id="138274" name="Freeform 22"/>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endParaRPr lang="en-US"/>
            </a:p>
          </p:txBody>
        </p:sp>
      </p:grpSp>
      <p:sp>
        <p:nvSpPr>
          <p:cNvPr id="54295" name="Text Box 23"/>
          <p:cNvSpPr txBox="1">
            <a:spLocks noChangeArrowheads="1"/>
          </p:cNvSpPr>
          <p:nvPr/>
        </p:nvSpPr>
        <p:spPr bwMode="auto">
          <a:xfrm>
            <a:off x="2132112" y="3962400"/>
            <a:ext cx="2790057" cy="523220"/>
          </a:xfrm>
          <a:prstGeom prst="rect">
            <a:avLst/>
          </a:prstGeom>
          <a:noFill/>
          <a:ln w="9525">
            <a:noFill/>
            <a:miter lim="800000"/>
            <a:headEnd/>
            <a:tailEnd/>
          </a:ln>
          <a:effectLst>
            <a:outerShdw blurRad="50800" dist="38100" dir="2700000">
              <a:srgbClr val="000000">
                <a:alpha val="43000"/>
              </a:srgbClr>
            </a:outerShdw>
          </a:effectLst>
        </p:spPr>
        <p:txBody>
          <a:bodyPr wrap="square">
            <a:spAutoFit/>
          </a:bodyPr>
          <a:lstStyle>
            <a:defPPr>
              <a:defRPr lang="en-US"/>
            </a:defPPr>
            <a:lvl1pPr algn="l" eaLnBrk="1" hangingPunct="1">
              <a:spcBef>
                <a:spcPct val="50000"/>
              </a:spcBef>
              <a:defRPr sz="2800" b="1">
                <a:latin typeface="Arial" charset="0"/>
                <a:cs typeface="Arial"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en-US" dirty="0" err="1"/>
              <a:t>ඉශ්‍රයෙලය</a:t>
            </a:r>
            <a:endParaRPr lang="en-US" dirty="0"/>
          </a:p>
        </p:txBody>
      </p:sp>
      <p:sp>
        <p:nvSpPr>
          <p:cNvPr id="138259" name="Freeform 24"/>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endParaRPr lang="en-US"/>
          </a:p>
        </p:txBody>
      </p:sp>
      <p:sp>
        <p:nvSpPr>
          <p:cNvPr id="100372" name="Text Box 25"/>
          <p:cNvSpPr txBox="1">
            <a:spLocks noChangeArrowheads="1"/>
          </p:cNvSpPr>
          <p:nvPr/>
        </p:nvSpPr>
        <p:spPr bwMode="auto">
          <a:xfrm>
            <a:off x="8001000" y="5638800"/>
            <a:ext cx="1066800" cy="646331"/>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800" b="1" dirty="0" err="1" smtClean="0">
                <a:latin typeface="Arial" charset="0"/>
                <a:cs typeface="Arial" charset="0"/>
              </a:rPr>
              <a:t>පර්සියන්</a:t>
            </a:r>
            <a:r>
              <a:rPr lang="en-US" sz="1800" b="1" dirty="0" smtClean="0">
                <a:latin typeface="Arial" charset="0"/>
                <a:cs typeface="Arial" charset="0"/>
              </a:rPr>
              <a:t> </a:t>
            </a:r>
            <a:r>
              <a:rPr lang="en-US" sz="1800" b="1" dirty="0" err="1" smtClean="0">
                <a:latin typeface="Arial" charset="0"/>
                <a:cs typeface="Arial" charset="0"/>
              </a:rPr>
              <a:t>බොක්ක</a:t>
            </a:r>
            <a:endParaRPr lang="en-US" sz="1800" b="1" dirty="0" smtClean="0">
              <a:latin typeface="Arial" charset="0"/>
              <a:cs typeface="Arial" charset="0"/>
            </a:endParaRPr>
          </a:p>
        </p:txBody>
      </p:sp>
      <p:sp>
        <p:nvSpPr>
          <p:cNvPr id="54299" name="AutoShape 27"/>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54300" name="AutoShape 28"/>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endParaRPr lang="en-US"/>
          </a:p>
        </p:txBody>
      </p:sp>
      <p:sp>
        <p:nvSpPr>
          <p:cNvPr id="54301" name="Text Box 29"/>
          <p:cNvSpPr txBox="1">
            <a:spLocks noChangeArrowheads="1"/>
          </p:cNvSpPr>
          <p:nvPr/>
        </p:nvSpPr>
        <p:spPr bwMode="auto">
          <a:xfrm>
            <a:off x="1979712" y="4495800"/>
            <a:ext cx="2000603" cy="523220"/>
          </a:xfrm>
          <a:prstGeom prst="rect">
            <a:avLst/>
          </a:prstGeom>
          <a:noFill/>
          <a:ln w="9525">
            <a:noFill/>
            <a:miter lim="800000"/>
            <a:headEnd/>
            <a:tailEnd/>
          </a:ln>
          <a:effectLst>
            <a:outerShdw blurRad="50800" dist="38100" dir="2700000">
              <a:srgbClr val="000000">
                <a:alpha val="43000"/>
              </a:srgbClr>
            </a:outerShdw>
          </a:effectLst>
        </p:spPr>
        <p:txBody>
          <a:bodyPr wrap="square">
            <a:spAutoFit/>
          </a:bodyPr>
          <a:lstStyle>
            <a:defPPr>
              <a:defRPr lang="en-US"/>
            </a:defPPr>
            <a:lvl1pPr algn="l" eaLnBrk="1" hangingPunct="1">
              <a:spcBef>
                <a:spcPct val="50000"/>
              </a:spcBef>
              <a:defRPr sz="2800" b="1">
                <a:latin typeface="Arial" charset="0"/>
                <a:cs typeface="Arial"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en-US" dirty="0" err="1"/>
              <a:t>යුදය</a:t>
            </a:r>
            <a:endParaRPr lang="en-US" dirty="0"/>
          </a:p>
        </p:txBody>
      </p:sp>
      <p:sp>
        <p:nvSpPr>
          <p:cNvPr id="54302" name="AutoShape 30"/>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54303" name="Freeform 31"/>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endParaRPr lang="en-US"/>
          </a:p>
        </p:txBody>
      </p:sp>
      <p:sp>
        <p:nvSpPr>
          <p:cNvPr id="54304" name="Text Box 32"/>
          <p:cNvSpPr txBox="1">
            <a:spLocks noChangeArrowheads="1"/>
          </p:cNvSpPr>
          <p:nvPr/>
        </p:nvSpPr>
        <p:spPr bwMode="auto">
          <a:xfrm>
            <a:off x="4673600" y="3251200"/>
            <a:ext cx="3282776" cy="646331"/>
          </a:xfrm>
          <a:prstGeom prst="rect">
            <a:avLst/>
          </a:prstGeom>
          <a:noFill/>
          <a:ln w="9525">
            <a:noFill/>
            <a:miter lim="800000"/>
            <a:headEnd/>
            <a:tailEnd/>
          </a:ln>
          <a:effectLst>
            <a:outerShdw blurRad="50800" dist="38100" dir="2700000">
              <a:srgbClr val="000000">
                <a:alpha val="43000"/>
              </a:srgb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3600" b="1" dirty="0" err="1" smtClean="0">
                <a:latin typeface="Arial" charset="0"/>
                <a:cs typeface="Arial" charset="0"/>
              </a:rPr>
              <a:t>බබිලෝනිය</a:t>
            </a:r>
            <a:endParaRPr lang="en-US" sz="3600" b="1" dirty="0" smtClean="0">
              <a:latin typeface="Arial" charset="0"/>
              <a:cs typeface="Arial" charset="0"/>
            </a:endParaRPr>
          </a:p>
        </p:txBody>
      </p:sp>
      <p:sp>
        <p:nvSpPr>
          <p:cNvPr id="54305" name="Text Box 33"/>
          <p:cNvSpPr txBox="1">
            <a:spLocks noChangeArrowheads="1"/>
          </p:cNvSpPr>
          <p:nvPr/>
        </p:nvSpPr>
        <p:spPr bwMode="auto">
          <a:xfrm>
            <a:off x="4038600" y="4572000"/>
            <a:ext cx="1524000" cy="523220"/>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800" b="1" dirty="0" smtClean="0">
                <a:latin typeface="Arial" charset="0"/>
                <a:cs typeface="Arial" charset="0"/>
              </a:rPr>
              <a:t>586 </a:t>
            </a:r>
            <a:r>
              <a:rPr lang="en-US" sz="2000" b="1" dirty="0" err="1" smtClean="0">
                <a:latin typeface="Iskoola Pota" panose="020B0502040204020203" pitchFamily="34" charset="0"/>
                <a:cs typeface="Iskoola Pota" panose="020B0502040204020203" pitchFamily="34" charset="0"/>
              </a:rPr>
              <a:t>ක්‍රි</a:t>
            </a:r>
            <a:r>
              <a:rPr lang="en-US" sz="2000" b="1" dirty="0" err="1" smtClean="0">
                <a:latin typeface="Arial" charset="0"/>
                <a:cs typeface="Arial" charset="0"/>
              </a:rPr>
              <a:t>.පූ</a:t>
            </a:r>
            <a:endParaRPr lang="en-US" sz="2000" b="1" dirty="0" smtClean="0">
              <a:latin typeface="Arial" charset="0"/>
              <a:cs typeface="Arial" charset="0"/>
            </a:endParaRPr>
          </a:p>
        </p:txBody>
      </p:sp>
      <p:sp>
        <p:nvSpPr>
          <p:cNvPr id="54306" name="AutoShape 34"/>
          <p:cNvSpPr>
            <a:spLocks noChangeArrowheads="1"/>
          </p:cNvSpPr>
          <p:nvPr/>
        </p:nvSpPr>
        <p:spPr bwMode="auto">
          <a:xfrm>
            <a:off x="5105400" y="1905000"/>
            <a:ext cx="533400" cy="533400"/>
          </a:xfrm>
          <a:prstGeom prst="irregularSeal2">
            <a:avLst/>
          </a:prstGeom>
          <a:solidFill>
            <a:srgbClr val="FF0000"/>
          </a:solid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54307" name="Text Box 35"/>
          <p:cNvSpPr txBox="1">
            <a:spLocks noChangeArrowheads="1"/>
          </p:cNvSpPr>
          <p:nvPr/>
        </p:nvSpPr>
        <p:spPr bwMode="auto">
          <a:xfrm>
            <a:off x="5486400" y="1889125"/>
            <a:ext cx="20574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3600" b="1" dirty="0" err="1" smtClean="0">
                <a:latin typeface="Arial" charset="0"/>
                <a:cs typeface="Arial" charset="0"/>
              </a:rPr>
              <a:t>නිනිවය</a:t>
            </a:r>
            <a:endParaRPr lang="en-US" sz="3600" b="1" dirty="0" smtClean="0">
              <a:latin typeface="Arial" charset="0"/>
              <a:cs typeface="Arial" charset="0"/>
            </a:endParaRPr>
          </a:p>
        </p:txBody>
      </p:sp>
      <p:sp>
        <p:nvSpPr>
          <p:cNvPr id="138270" name="Text Box 36"/>
          <p:cNvSpPr txBox="1">
            <a:spLocks noChangeArrowheads="1"/>
          </p:cNvSpPr>
          <p:nvPr/>
        </p:nvSpPr>
        <p:spPr bwMode="auto">
          <a:xfrm>
            <a:off x="8458200" y="76200"/>
            <a:ext cx="53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sz="2000">
                <a:latin typeface="Arial" charset="0"/>
                <a:cs typeface="Arial" charset="0"/>
              </a:rPr>
              <a:t>50</a:t>
            </a:r>
          </a:p>
        </p:txBody>
      </p:sp>
      <p:sp>
        <p:nvSpPr>
          <p:cNvPr id="138271" name="Rectangle 37"/>
          <p:cNvSpPr>
            <a:spLocks noGrp="1" noChangeArrowheads="1"/>
          </p:cNvSpPr>
          <p:nvPr>
            <p:ph type="title" idx="4294967295"/>
          </p:nvPr>
        </p:nvSpPr>
        <p:spPr>
          <a:xfrm>
            <a:off x="762000" y="0"/>
            <a:ext cx="7772400" cy="1143000"/>
          </a:xfrm>
        </p:spPr>
        <p:txBody>
          <a:bodyPr/>
          <a:lstStyle/>
          <a:p>
            <a:pPr eaLnBrk="1" hangingPunct="1"/>
            <a:r>
              <a:rPr lang="en-US" sz="4800" b="1" dirty="0" err="1" smtClean="0">
                <a:solidFill>
                  <a:srgbClr val="CCFF33"/>
                </a:solidFill>
                <a:latin typeface="Arial" charset="0"/>
                <a:ea typeface="ＭＳ Ｐゴシック" charset="0"/>
              </a:rPr>
              <a:t>බබිලොනියානු</a:t>
            </a:r>
            <a:r>
              <a:rPr lang="en-US" sz="4800" b="1" dirty="0" smtClean="0">
                <a:solidFill>
                  <a:srgbClr val="CCFF33"/>
                </a:solidFill>
                <a:latin typeface="Arial" charset="0"/>
                <a:ea typeface="ＭＳ Ｐゴシック" charset="0"/>
              </a:rPr>
              <a:t> </a:t>
            </a:r>
            <a:r>
              <a:rPr lang="en-US" sz="4800" b="1" dirty="0" err="1" smtClean="0">
                <a:solidFill>
                  <a:srgbClr val="CCFF33"/>
                </a:solidFill>
                <a:latin typeface="Arial" charset="0"/>
                <a:ea typeface="ＭＳ Ｐゴシック" charset="0"/>
              </a:rPr>
              <a:t>අධි</a:t>
            </a:r>
            <a:r>
              <a:rPr lang="en-US" sz="4800" b="1" dirty="0" err="1" smtClean="0">
                <a:solidFill>
                  <a:srgbClr val="CCFF33"/>
                </a:solidFill>
                <a:latin typeface="Iskoola Pota" panose="020B0502040204020203" pitchFamily="34" charset="0"/>
                <a:ea typeface="ＭＳ Ｐゴシック" charset="0"/>
                <a:cs typeface="Iskoola Pota" panose="020B0502040204020203" pitchFamily="34" charset="0"/>
              </a:rPr>
              <a:t>රාජ්‍යය</a:t>
            </a:r>
            <a:r>
              <a:rPr lang="en-US" sz="4800" b="1" dirty="0" smtClean="0">
                <a:solidFill>
                  <a:srgbClr val="CCFF33"/>
                </a:solidFill>
                <a:latin typeface="Iskoola Pota" panose="020B0502040204020203" pitchFamily="34" charset="0"/>
                <a:ea typeface="ＭＳ Ｐゴシック" charset="0"/>
                <a:cs typeface="Iskoola Pota" panose="020B0502040204020203" pitchFamily="34" charset="0"/>
              </a:rPr>
              <a:t> </a:t>
            </a:r>
            <a:endParaRPr lang="en-US" sz="4800" b="1" dirty="0">
              <a:solidFill>
                <a:srgbClr val="CCFF33"/>
              </a:solidFill>
              <a:latin typeface="Iskoola Pota" panose="020B0502040204020203" pitchFamily="34" charset="0"/>
              <a:ea typeface="ＭＳ Ｐゴシック" charset="0"/>
              <a:cs typeface="Iskoola Pota" panose="020B0502040204020203"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4299"/>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54304"/>
                                        </p:tgtEl>
                                        <p:attrNameLst>
                                          <p:attrName>style.visibility</p:attrName>
                                        </p:attrNameLst>
                                      </p:cBhvr>
                                      <p:to>
                                        <p:strVal val="visible"/>
                                      </p:to>
                                    </p:set>
                                    <p:anim calcmode="lin" valueType="num">
                                      <p:cBhvr>
                                        <p:cTn id="10" dur="1000" fill="hold"/>
                                        <p:tgtEl>
                                          <p:spTgt spid="54304"/>
                                        </p:tgtEl>
                                        <p:attrNameLst>
                                          <p:attrName>ppt_w</p:attrName>
                                        </p:attrNameLst>
                                      </p:cBhvr>
                                      <p:tavLst>
                                        <p:tav tm="0">
                                          <p:val>
                                            <p:fltVal val="0"/>
                                          </p:val>
                                        </p:tav>
                                        <p:tav tm="100000">
                                          <p:val>
                                            <p:strVal val="#ppt_w"/>
                                          </p:val>
                                        </p:tav>
                                      </p:tavLst>
                                    </p:anim>
                                    <p:anim calcmode="lin" valueType="num">
                                      <p:cBhvr>
                                        <p:cTn id="11" dur="1000" fill="hold"/>
                                        <p:tgtEl>
                                          <p:spTgt spid="54304"/>
                                        </p:tgtEl>
                                        <p:attrNameLst>
                                          <p:attrName>ppt_h</p:attrName>
                                        </p:attrNameLst>
                                      </p:cBhvr>
                                      <p:tavLst>
                                        <p:tav tm="0">
                                          <p:val>
                                            <p:fltVal val="0"/>
                                          </p:val>
                                        </p:tav>
                                        <p:tav tm="100000">
                                          <p:val>
                                            <p:strVal val="#ppt_h"/>
                                          </p:val>
                                        </p:tav>
                                      </p:tavLst>
                                    </p:anim>
                                    <p:anim calcmode="lin" valueType="num">
                                      <p:cBhvr>
                                        <p:cTn id="12" dur="1000" fill="hold"/>
                                        <p:tgtEl>
                                          <p:spTgt spid="54304"/>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54304"/>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54300"/>
                                        </p:tgtEl>
                                        <p:attrNameLst>
                                          <p:attrName>style.visibility</p:attrName>
                                        </p:attrNameLst>
                                      </p:cBhvr>
                                      <p:to>
                                        <p:strVal val="visible"/>
                                      </p:to>
                                    </p:set>
                                    <p:animEffect transition="in" filter="wipe(right)">
                                      <p:cBhvr>
                                        <p:cTn id="17" dur="500"/>
                                        <p:tgtEl>
                                          <p:spTgt spid="54300"/>
                                        </p:tgtEl>
                                      </p:cBhvr>
                                    </p:animEffect>
                                  </p:childTnLst>
                                </p:cTn>
                              </p:par>
                            </p:childTnLst>
                          </p:cTn>
                        </p:par>
                        <p:par>
                          <p:cTn id="18" fill="hold" nodeType="afterGroup">
                            <p:stCondLst>
                              <p:cond delay="2000"/>
                            </p:stCondLst>
                            <p:childTnLst>
                              <p:par>
                                <p:cTn id="19" presetID="1" presetClass="entr" presetSubtype="0" fill="hold" grpId="0" nodeType="afterEffect">
                                  <p:stCondLst>
                                    <p:cond delay="0"/>
                                  </p:stCondLst>
                                  <p:childTnLst>
                                    <p:set>
                                      <p:cBhvr>
                                        <p:cTn id="20" dur="1" fill="hold">
                                          <p:stCondLst>
                                            <p:cond delay="499"/>
                                          </p:stCondLst>
                                        </p:cTn>
                                        <p:tgtEl>
                                          <p:spTgt spid="54306"/>
                                        </p:tgtEl>
                                        <p:attrNameLst>
                                          <p:attrName>style.visibility</p:attrName>
                                        </p:attrNameLst>
                                      </p:cBhvr>
                                      <p:to>
                                        <p:strVal val="visible"/>
                                      </p:to>
                                    </p:set>
                                  </p:childTnLst>
                                </p:cTn>
                              </p:par>
                            </p:childTnLst>
                          </p:cTn>
                        </p:par>
                        <p:par>
                          <p:cTn id="21" fill="hold" nodeType="afterGroup">
                            <p:stCondLst>
                              <p:cond delay="2500"/>
                            </p:stCondLst>
                            <p:childTnLst>
                              <p:par>
                                <p:cTn id="22" presetID="15" presetClass="entr" presetSubtype="0" fill="hold" grpId="0" nodeType="afterEffect">
                                  <p:stCondLst>
                                    <p:cond delay="0"/>
                                  </p:stCondLst>
                                  <p:childTnLst>
                                    <p:set>
                                      <p:cBhvr>
                                        <p:cTn id="23" dur="1" fill="hold">
                                          <p:stCondLst>
                                            <p:cond delay="0"/>
                                          </p:stCondLst>
                                        </p:cTn>
                                        <p:tgtEl>
                                          <p:spTgt spid="54307"/>
                                        </p:tgtEl>
                                        <p:attrNameLst>
                                          <p:attrName>style.visibility</p:attrName>
                                        </p:attrNameLst>
                                      </p:cBhvr>
                                      <p:to>
                                        <p:strVal val="visible"/>
                                      </p:to>
                                    </p:set>
                                    <p:anim calcmode="lin" valueType="num">
                                      <p:cBhvr>
                                        <p:cTn id="24" dur="1000" fill="hold"/>
                                        <p:tgtEl>
                                          <p:spTgt spid="54307"/>
                                        </p:tgtEl>
                                        <p:attrNameLst>
                                          <p:attrName>ppt_w</p:attrName>
                                        </p:attrNameLst>
                                      </p:cBhvr>
                                      <p:tavLst>
                                        <p:tav tm="0">
                                          <p:val>
                                            <p:fltVal val="0"/>
                                          </p:val>
                                        </p:tav>
                                        <p:tav tm="100000">
                                          <p:val>
                                            <p:strVal val="#ppt_w"/>
                                          </p:val>
                                        </p:tav>
                                      </p:tavLst>
                                    </p:anim>
                                    <p:anim calcmode="lin" valueType="num">
                                      <p:cBhvr>
                                        <p:cTn id="25" dur="1000" fill="hold"/>
                                        <p:tgtEl>
                                          <p:spTgt spid="54307"/>
                                        </p:tgtEl>
                                        <p:attrNameLst>
                                          <p:attrName>ppt_h</p:attrName>
                                        </p:attrNameLst>
                                      </p:cBhvr>
                                      <p:tavLst>
                                        <p:tav tm="0">
                                          <p:val>
                                            <p:fltVal val="0"/>
                                          </p:val>
                                        </p:tav>
                                        <p:tav tm="100000">
                                          <p:val>
                                            <p:strVal val="#ppt_h"/>
                                          </p:val>
                                        </p:tav>
                                      </p:tavLst>
                                    </p:anim>
                                    <p:anim calcmode="lin" valueType="num">
                                      <p:cBhvr>
                                        <p:cTn id="26" dur="1000" fill="hold"/>
                                        <p:tgtEl>
                                          <p:spTgt spid="54307"/>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54307"/>
                                        </p:tgtEl>
                                        <p:attrNameLst>
                                          <p:attrName>ppt_y</p:attrName>
                                        </p:attrNameLst>
                                      </p:cBhvr>
                                      <p:tavLst>
                                        <p:tav tm="0" fmla="#ppt_y+(sin(-2*pi*(1-$))*-#ppt_x+cos(-2*pi*(1-$))*(1-#ppt_y))*(1-$)">
                                          <p:val>
                                            <p:fltVal val="0"/>
                                          </p:val>
                                        </p:tav>
                                        <p:tav tm="100000">
                                          <p:val>
                                            <p:fltVal val="1"/>
                                          </p:val>
                                        </p:tav>
                                      </p:tavLst>
                                    </p:anim>
                                  </p:childTnLst>
                                </p:cTn>
                              </p:par>
                            </p:childTnLst>
                          </p:cTn>
                        </p:par>
                        <p:par>
                          <p:cTn id="28" fill="hold" nodeType="afterGroup">
                            <p:stCondLst>
                              <p:cond delay="3500"/>
                            </p:stCondLst>
                            <p:childTnLst>
                              <p:par>
                                <p:cTn id="29" presetID="4" presetClass="entr" presetSubtype="32" fill="hold" grpId="0" nodeType="afterEffect">
                                  <p:stCondLst>
                                    <p:cond delay="1000"/>
                                  </p:stCondLst>
                                  <p:childTnLst>
                                    <p:set>
                                      <p:cBhvr>
                                        <p:cTn id="30" dur="1" fill="hold">
                                          <p:stCondLst>
                                            <p:cond delay="0"/>
                                          </p:stCondLst>
                                        </p:cTn>
                                        <p:tgtEl>
                                          <p:spTgt spid="54303"/>
                                        </p:tgtEl>
                                        <p:attrNameLst>
                                          <p:attrName>style.visibility</p:attrName>
                                        </p:attrNameLst>
                                      </p:cBhvr>
                                      <p:to>
                                        <p:strVal val="visible"/>
                                      </p:to>
                                    </p:set>
                                    <p:animEffect transition="in" filter="box(out)">
                                      <p:cBhvr>
                                        <p:cTn id="31" dur="500"/>
                                        <p:tgtEl>
                                          <p:spTgt spid="54303"/>
                                        </p:tgtEl>
                                      </p:cBhvr>
                                    </p:animEffect>
                                  </p:childTnLst>
                                </p:cTn>
                              </p:par>
                            </p:childTnLst>
                          </p:cTn>
                        </p:par>
                        <p:par>
                          <p:cTn id="32" fill="hold" nodeType="afterGroup">
                            <p:stCondLst>
                              <p:cond delay="5000"/>
                            </p:stCondLst>
                            <p:childTnLst>
                              <p:par>
                                <p:cTn id="33" presetID="22" presetClass="entr" presetSubtype="2" fill="hold" grpId="0" nodeType="afterEffect">
                                  <p:stCondLst>
                                    <p:cond delay="0"/>
                                  </p:stCondLst>
                                  <p:childTnLst>
                                    <p:set>
                                      <p:cBhvr>
                                        <p:cTn id="34" dur="1" fill="hold">
                                          <p:stCondLst>
                                            <p:cond delay="0"/>
                                          </p:stCondLst>
                                        </p:cTn>
                                        <p:tgtEl>
                                          <p:spTgt spid="54286"/>
                                        </p:tgtEl>
                                        <p:attrNameLst>
                                          <p:attrName>style.visibility</p:attrName>
                                        </p:attrNameLst>
                                      </p:cBhvr>
                                      <p:to>
                                        <p:strVal val="visible"/>
                                      </p:to>
                                    </p:set>
                                    <p:animEffect transition="in" filter="wipe(right)">
                                      <p:cBhvr>
                                        <p:cTn id="35" dur="500"/>
                                        <p:tgtEl>
                                          <p:spTgt spid="54286"/>
                                        </p:tgtEl>
                                      </p:cBhvr>
                                    </p:animEffect>
                                  </p:childTnLst>
                                </p:cTn>
                              </p:par>
                            </p:childTnLst>
                          </p:cTn>
                        </p:par>
                        <p:par>
                          <p:cTn id="36" fill="hold" nodeType="afterGroup">
                            <p:stCondLst>
                              <p:cond delay="5500"/>
                            </p:stCondLst>
                            <p:childTnLst>
                              <p:par>
                                <p:cTn id="37" presetID="22" presetClass="entr" presetSubtype="2" fill="hold" grpId="0" nodeType="afterEffect">
                                  <p:stCondLst>
                                    <p:cond delay="1000"/>
                                  </p:stCondLst>
                                  <p:childTnLst>
                                    <p:set>
                                      <p:cBhvr>
                                        <p:cTn id="38" dur="1" fill="hold">
                                          <p:stCondLst>
                                            <p:cond delay="0"/>
                                          </p:stCondLst>
                                        </p:cTn>
                                        <p:tgtEl>
                                          <p:spTgt spid="54287"/>
                                        </p:tgtEl>
                                        <p:attrNameLst>
                                          <p:attrName>style.visibility</p:attrName>
                                        </p:attrNameLst>
                                      </p:cBhvr>
                                      <p:to>
                                        <p:strVal val="visible"/>
                                      </p:to>
                                    </p:set>
                                    <p:animEffect transition="in" filter="wipe(right)">
                                      <p:cBhvr>
                                        <p:cTn id="39" dur="500"/>
                                        <p:tgtEl>
                                          <p:spTgt spid="54287"/>
                                        </p:tgtEl>
                                      </p:cBhvr>
                                    </p:animEffect>
                                  </p:childTnLst>
                                </p:cTn>
                              </p:par>
                            </p:childTnLst>
                          </p:cTn>
                        </p:par>
                        <p:par>
                          <p:cTn id="40" fill="hold" nodeType="afterGroup">
                            <p:stCondLst>
                              <p:cond delay="7000"/>
                            </p:stCondLst>
                            <p:childTnLst>
                              <p:par>
                                <p:cTn id="41" presetID="22" presetClass="entr" presetSubtype="2" fill="hold" grpId="0" nodeType="afterEffect">
                                  <p:stCondLst>
                                    <p:cond delay="0"/>
                                  </p:stCondLst>
                                  <p:childTnLst>
                                    <p:set>
                                      <p:cBhvr>
                                        <p:cTn id="42" dur="1" fill="hold">
                                          <p:stCondLst>
                                            <p:cond delay="0"/>
                                          </p:stCondLst>
                                        </p:cTn>
                                        <p:tgtEl>
                                          <p:spTgt spid="54288"/>
                                        </p:tgtEl>
                                        <p:attrNameLst>
                                          <p:attrName>style.visibility</p:attrName>
                                        </p:attrNameLst>
                                      </p:cBhvr>
                                      <p:to>
                                        <p:strVal val="visible"/>
                                      </p:to>
                                    </p:set>
                                    <p:animEffect transition="in" filter="wipe(right)">
                                      <p:cBhvr>
                                        <p:cTn id="43" dur="500"/>
                                        <p:tgtEl>
                                          <p:spTgt spid="54288"/>
                                        </p:tgtEl>
                                      </p:cBhvr>
                                    </p:animEffect>
                                  </p:childTnLst>
                                </p:cTn>
                              </p:par>
                            </p:childTnLst>
                          </p:cTn>
                        </p:par>
                        <p:par>
                          <p:cTn id="44" fill="hold" nodeType="afterGroup">
                            <p:stCondLst>
                              <p:cond delay="7500"/>
                            </p:stCondLst>
                            <p:childTnLst>
                              <p:par>
                                <p:cTn id="45" presetID="3" presetClass="entr" presetSubtype="10" fill="hold" grpId="0" nodeType="afterEffect">
                                  <p:stCondLst>
                                    <p:cond delay="0"/>
                                  </p:stCondLst>
                                  <p:childTnLst>
                                    <p:set>
                                      <p:cBhvr>
                                        <p:cTn id="46" dur="1" fill="hold">
                                          <p:stCondLst>
                                            <p:cond delay="0"/>
                                          </p:stCondLst>
                                        </p:cTn>
                                        <p:tgtEl>
                                          <p:spTgt spid="54289"/>
                                        </p:tgtEl>
                                        <p:attrNameLst>
                                          <p:attrName>style.visibility</p:attrName>
                                        </p:attrNameLst>
                                      </p:cBhvr>
                                      <p:to>
                                        <p:strVal val="visible"/>
                                      </p:to>
                                    </p:set>
                                    <p:animEffect transition="in" filter="blinds(horizontal)">
                                      <p:cBhvr>
                                        <p:cTn id="47" dur="500"/>
                                        <p:tgtEl>
                                          <p:spTgt spid="54289"/>
                                        </p:tgtEl>
                                      </p:cBhvr>
                                    </p:animEffect>
                                  </p:childTnLst>
                                </p:cTn>
                              </p:par>
                            </p:childTnLst>
                          </p:cTn>
                        </p:par>
                        <p:par>
                          <p:cTn id="48" fill="hold" nodeType="afterGroup">
                            <p:stCondLst>
                              <p:cond delay="8000"/>
                            </p:stCondLst>
                            <p:childTnLst>
                              <p:par>
                                <p:cTn id="49" presetID="9" presetClass="entr" presetSubtype="0" fill="hold" grpId="0" nodeType="afterEffect">
                                  <p:stCondLst>
                                    <p:cond delay="1000"/>
                                  </p:stCondLst>
                                  <p:childTnLst>
                                    <p:set>
                                      <p:cBhvr>
                                        <p:cTn id="50" dur="1" fill="hold">
                                          <p:stCondLst>
                                            <p:cond delay="0"/>
                                          </p:stCondLst>
                                        </p:cTn>
                                        <p:tgtEl>
                                          <p:spTgt spid="54276"/>
                                        </p:tgtEl>
                                        <p:attrNameLst>
                                          <p:attrName>style.visibility</p:attrName>
                                        </p:attrNameLst>
                                      </p:cBhvr>
                                      <p:to>
                                        <p:strVal val="visible"/>
                                      </p:to>
                                    </p:set>
                                    <p:animEffect transition="in" filter="dissolve">
                                      <p:cBhvr>
                                        <p:cTn id="51" dur="500"/>
                                        <p:tgtEl>
                                          <p:spTgt spid="54276"/>
                                        </p:tgtEl>
                                      </p:cBhvr>
                                    </p:animEffect>
                                  </p:childTnLst>
                                </p:cTn>
                              </p:par>
                            </p:childTnLst>
                          </p:cTn>
                        </p:par>
                        <p:par>
                          <p:cTn id="52" fill="hold" nodeType="afterGroup">
                            <p:stCondLst>
                              <p:cond delay="9500"/>
                            </p:stCondLst>
                            <p:childTnLst>
                              <p:par>
                                <p:cTn id="53" presetID="9" presetClass="entr" presetSubtype="0" fill="hold" grpId="0" nodeType="afterEffect">
                                  <p:stCondLst>
                                    <p:cond delay="0"/>
                                  </p:stCondLst>
                                  <p:childTnLst>
                                    <p:set>
                                      <p:cBhvr>
                                        <p:cTn id="54" dur="1" fill="hold">
                                          <p:stCondLst>
                                            <p:cond delay="0"/>
                                          </p:stCondLst>
                                        </p:cTn>
                                        <p:tgtEl>
                                          <p:spTgt spid="54279"/>
                                        </p:tgtEl>
                                        <p:attrNameLst>
                                          <p:attrName>style.visibility</p:attrName>
                                        </p:attrNameLst>
                                      </p:cBhvr>
                                      <p:to>
                                        <p:strVal val="visible"/>
                                      </p:to>
                                    </p:set>
                                    <p:animEffect transition="in" filter="dissolve">
                                      <p:cBhvr>
                                        <p:cTn id="55" dur="500"/>
                                        <p:tgtEl>
                                          <p:spTgt spid="54279"/>
                                        </p:tgtEl>
                                      </p:cBhvr>
                                    </p:animEffect>
                                  </p:childTnLst>
                                </p:cTn>
                              </p:par>
                            </p:childTnLst>
                          </p:cTn>
                        </p:par>
                        <p:par>
                          <p:cTn id="56" fill="hold" nodeType="afterGroup">
                            <p:stCondLst>
                              <p:cond delay="10000"/>
                            </p:stCondLst>
                            <p:childTnLst>
                              <p:par>
                                <p:cTn id="57" presetID="9" presetClass="entr" presetSubtype="0" fill="hold" grpId="0" nodeType="afterEffect">
                                  <p:stCondLst>
                                    <p:cond delay="1000"/>
                                  </p:stCondLst>
                                  <p:childTnLst>
                                    <p:set>
                                      <p:cBhvr>
                                        <p:cTn id="58" dur="1" fill="hold">
                                          <p:stCondLst>
                                            <p:cond delay="0"/>
                                          </p:stCondLst>
                                        </p:cTn>
                                        <p:tgtEl>
                                          <p:spTgt spid="54290"/>
                                        </p:tgtEl>
                                        <p:attrNameLst>
                                          <p:attrName>style.visibility</p:attrName>
                                        </p:attrNameLst>
                                      </p:cBhvr>
                                      <p:to>
                                        <p:strVal val="visible"/>
                                      </p:to>
                                    </p:set>
                                    <p:animEffect transition="in" filter="dissolve">
                                      <p:cBhvr>
                                        <p:cTn id="59" dur="500"/>
                                        <p:tgtEl>
                                          <p:spTgt spid="54290"/>
                                        </p:tgtEl>
                                      </p:cBhvr>
                                    </p:animEffect>
                                  </p:childTnLst>
                                </p:cTn>
                              </p:par>
                            </p:childTnLst>
                          </p:cTn>
                        </p:par>
                        <p:par>
                          <p:cTn id="60" fill="hold" nodeType="afterGroup">
                            <p:stCondLst>
                              <p:cond delay="11500"/>
                            </p:stCondLst>
                            <p:childTnLst>
                              <p:par>
                                <p:cTn id="61" presetID="9" presetClass="entr" presetSubtype="0" fill="hold" grpId="0" nodeType="afterEffect">
                                  <p:stCondLst>
                                    <p:cond delay="0"/>
                                  </p:stCondLst>
                                  <p:childTnLst>
                                    <p:set>
                                      <p:cBhvr>
                                        <p:cTn id="62" dur="1" fill="hold">
                                          <p:stCondLst>
                                            <p:cond delay="0"/>
                                          </p:stCondLst>
                                        </p:cTn>
                                        <p:tgtEl>
                                          <p:spTgt spid="54295"/>
                                        </p:tgtEl>
                                        <p:attrNameLst>
                                          <p:attrName>style.visibility</p:attrName>
                                        </p:attrNameLst>
                                      </p:cBhvr>
                                      <p:to>
                                        <p:strVal val="visible"/>
                                      </p:to>
                                    </p:set>
                                    <p:animEffect transition="in" filter="dissolve">
                                      <p:cBhvr>
                                        <p:cTn id="63" dur="500"/>
                                        <p:tgtEl>
                                          <p:spTgt spid="54295"/>
                                        </p:tgtEl>
                                      </p:cBhvr>
                                    </p:animEffect>
                                  </p:childTnLst>
                                </p:cTn>
                              </p:par>
                            </p:childTnLst>
                          </p:cTn>
                        </p:par>
                        <p:par>
                          <p:cTn id="64" fill="hold" nodeType="afterGroup">
                            <p:stCondLst>
                              <p:cond delay="12000"/>
                            </p:stCondLst>
                            <p:childTnLst>
                              <p:par>
                                <p:cTn id="65" presetID="9" presetClass="entr" presetSubtype="0" fill="hold" grpId="0" nodeType="afterEffect">
                                  <p:stCondLst>
                                    <p:cond delay="1000"/>
                                  </p:stCondLst>
                                  <p:childTnLst>
                                    <p:set>
                                      <p:cBhvr>
                                        <p:cTn id="66" dur="1" fill="hold">
                                          <p:stCondLst>
                                            <p:cond delay="0"/>
                                          </p:stCondLst>
                                        </p:cTn>
                                        <p:tgtEl>
                                          <p:spTgt spid="54277"/>
                                        </p:tgtEl>
                                        <p:attrNameLst>
                                          <p:attrName>style.visibility</p:attrName>
                                        </p:attrNameLst>
                                      </p:cBhvr>
                                      <p:to>
                                        <p:strVal val="visible"/>
                                      </p:to>
                                    </p:set>
                                    <p:animEffect transition="in" filter="dissolve">
                                      <p:cBhvr>
                                        <p:cTn id="67" dur="500"/>
                                        <p:tgtEl>
                                          <p:spTgt spid="54277"/>
                                        </p:tgtEl>
                                      </p:cBhvr>
                                    </p:animEffect>
                                  </p:childTnLst>
                                </p:cTn>
                              </p:par>
                            </p:childTnLst>
                          </p:cTn>
                        </p:par>
                        <p:par>
                          <p:cTn id="68" fill="hold" nodeType="afterGroup">
                            <p:stCondLst>
                              <p:cond delay="13500"/>
                            </p:stCondLst>
                            <p:childTnLst>
                              <p:par>
                                <p:cTn id="69" presetID="9" presetClass="entr" presetSubtype="0" fill="hold" grpId="0" nodeType="afterEffect">
                                  <p:stCondLst>
                                    <p:cond delay="0"/>
                                  </p:stCondLst>
                                  <p:childTnLst>
                                    <p:set>
                                      <p:cBhvr>
                                        <p:cTn id="70" dur="1" fill="hold">
                                          <p:stCondLst>
                                            <p:cond delay="0"/>
                                          </p:stCondLst>
                                        </p:cTn>
                                        <p:tgtEl>
                                          <p:spTgt spid="54301"/>
                                        </p:tgtEl>
                                        <p:attrNameLst>
                                          <p:attrName>style.visibility</p:attrName>
                                        </p:attrNameLst>
                                      </p:cBhvr>
                                      <p:to>
                                        <p:strVal val="visible"/>
                                      </p:to>
                                    </p:set>
                                    <p:animEffect transition="in" filter="dissolve">
                                      <p:cBhvr>
                                        <p:cTn id="71" dur="500"/>
                                        <p:tgtEl>
                                          <p:spTgt spid="54301"/>
                                        </p:tgtEl>
                                      </p:cBhvr>
                                    </p:animEffect>
                                  </p:childTnLst>
                                </p:cTn>
                              </p:par>
                            </p:childTnLst>
                          </p:cTn>
                        </p:par>
                        <p:par>
                          <p:cTn id="72" fill="hold" nodeType="afterGroup">
                            <p:stCondLst>
                              <p:cond delay="14000"/>
                            </p:stCondLst>
                            <p:childTnLst>
                              <p:par>
                                <p:cTn id="73" presetID="22" presetClass="entr" presetSubtype="8" fill="hold" grpId="0" nodeType="afterEffect">
                                  <p:stCondLst>
                                    <p:cond delay="2000"/>
                                  </p:stCondLst>
                                  <p:childTnLst>
                                    <p:set>
                                      <p:cBhvr>
                                        <p:cTn id="74" dur="1" fill="hold">
                                          <p:stCondLst>
                                            <p:cond delay="0"/>
                                          </p:stCondLst>
                                        </p:cTn>
                                        <p:tgtEl>
                                          <p:spTgt spid="54302"/>
                                        </p:tgtEl>
                                        <p:attrNameLst>
                                          <p:attrName>style.visibility</p:attrName>
                                        </p:attrNameLst>
                                      </p:cBhvr>
                                      <p:to>
                                        <p:strVal val="visible"/>
                                      </p:to>
                                    </p:set>
                                    <p:animEffect transition="in" filter="wipe(left)">
                                      <p:cBhvr>
                                        <p:cTn id="75" dur="500"/>
                                        <p:tgtEl>
                                          <p:spTgt spid="54302"/>
                                        </p:tgtEl>
                                      </p:cBhvr>
                                    </p:animEffect>
                                  </p:childTnLst>
                                </p:cTn>
                              </p:par>
                            </p:childTnLst>
                          </p:cTn>
                        </p:par>
                        <p:par>
                          <p:cTn id="76" fill="hold" nodeType="afterGroup">
                            <p:stCondLst>
                              <p:cond delay="16500"/>
                            </p:stCondLst>
                            <p:childTnLst>
                              <p:par>
                                <p:cTn id="77" presetID="9" presetClass="entr" presetSubtype="0" fill="hold" grpId="0" nodeType="afterEffect">
                                  <p:stCondLst>
                                    <p:cond delay="0"/>
                                  </p:stCondLst>
                                  <p:childTnLst>
                                    <p:set>
                                      <p:cBhvr>
                                        <p:cTn id="78" dur="1" fill="hold">
                                          <p:stCondLst>
                                            <p:cond delay="0"/>
                                          </p:stCondLst>
                                        </p:cTn>
                                        <p:tgtEl>
                                          <p:spTgt spid="54305"/>
                                        </p:tgtEl>
                                        <p:attrNameLst>
                                          <p:attrName>style.visibility</p:attrName>
                                        </p:attrNameLst>
                                      </p:cBhvr>
                                      <p:to>
                                        <p:strVal val="visible"/>
                                      </p:to>
                                    </p:set>
                                    <p:animEffect transition="in" filter="dissolve">
                                      <p:cBhvr>
                                        <p:cTn id="79" dur="500"/>
                                        <p:tgtEl>
                                          <p:spTgt spid="54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animBg="1"/>
      <p:bldP spid="54277" grpId="0" animBg="1"/>
      <p:bldP spid="54279" grpId="0" autoUpdateAnimBg="0"/>
      <p:bldP spid="54286" grpId="0" animBg="1"/>
      <p:bldP spid="54287" grpId="0" animBg="1"/>
      <p:bldP spid="54288" grpId="0" animBg="1"/>
      <p:bldP spid="54289" grpId="0" autoUpdateAnimBg="0"/>
      <p:bldP spid="54290" grpId="0" animBg="1"/>
      <p:bldP spid="54295" grpId="0" autoUpdateAnimBg="0"/>
      <p:bldP spid="54299" grpId="0" animBg="1"/>
      <p:bldP spid="54300" grpId="0" animBg="1"/>
      <p:bldP spid="54301" grpId="0" autoUpdateAnimBg="0"/>
      <p:bldP spid="54302" grpId="0" animBg="1"/>
      <p:bldP spid="54303" grpId="0" animBg="1"/>
      <p:bldP spid="54304" grpId="0" autoUpdateAnimBg="0"/>
      <p:bldP spid="54305" grpId="0" autoUpdateAnimBg="0"/>
      <p:bldP spid="54306" grpId="0" animBg="1"/>
      <p:bldP spid="54307"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6" descr="Babyl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0" name="Text Box 5"/>
          <p:cNvSpPr txBox="1">
            <a:spLocks noChangeArrowheads="1"/>
          </p:cNvSpPr>
          <p:nvPr/>
        </p:nvSpPr>
        <p:spPr bwMode="auto">
          <a:xfrm>
            <a:off x="8458200" y="76200"/>
            <a:ext cx="533400" cy="40011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sz="2000">
                <a:latin typeface="Arial" charset="0"/>
                <a:cs typeface="Arial" charset="0"/>
              </a:rPr>
              <a:t>50</a:t>
            </a:r>
          </a:p>
        </p:txBody>
      </p:sp>
      <p:sp>
        <p:nvSpPr>
          <p:cNvPr id="140291" name="Rectangle 11"/>
          <p:cNvSpPr>
            <a:spLocks noChangeArrowheads="1"/>
          </p:cNvSpPr>
          <p:nvPr/>
        </p:nvSpPr>
        <p:spPr bwMode="auto">
          <a:xfrm>
            <a:off x="6805613" y="3513760"/>
            <a:ext cx="2286000" cy="34290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sz="2000">
              <a:latin typeface="Arial" charset="0"/>
              <a:cs typeface="Arial" charset="0"/>
            </a:endParaRPr>
          </a:p>
        </p:txBody>
      </p:sp>
      <p:sp>
        <p:nvSpPr>
          <p:cNvPr id="140292" name="Rectangle 13"/>
          <p:cNvSpPr>
            <a:spLocks noChangeArrowheads="1"/>
          </p:cNvSpPr>
          <p:nvPr/>
        </p:nvSpPr>
        <p:spPr bwMode="auto">
          <a:xfrm>
            <a:off x="0" y="0"/>
            <a:ext cx="2438400" cy="716280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sz="2000">
              <a:latin typeface="Arial" charset="0"/>
              <a:cs typeface="Arial" charset="0"/>
            </a:endParaRPr>
          </a:p>
        </p:txBody>
      </p:sp>
      <p:sp>
        <p:nvSpPr>
          <p:cNvPr id="140293" name="Rectangle 2"/>
          <p:cNvSpPr>
            <a:spLocks noGrp="1" noChangeArrowheads="1"/>
          </p:cNvSpPr>
          <p:nvPr>
            <p:ph type="title"/>
          </p:nvPr>
        </p:nvSpPr>
        <p:spPr>
          <a:xfrm>
            <a:off x="6629400" y="3212976"/>
            <a:ext cx="2462213" cy="3949825"/>
          </a:xfrm>
        </p:spPr>
        <p:txBody>
          <a:bodyPr/>
          <a:lstStyle/>
          <a:p>
            <a:pPr algn="r" eaLnBrk="1" hangingPunct="1"/>
            <a:r>
              <a:rPr lang="en-US" sz="2800" b="1" dirty="0" err="1" smtClean="0">
                <a:solidFill>
                  <a:schemeClr val="bg1"/>
                </a:solidFill>
                <a:latin typeface="Arial" charset="0"/>
                <a:ea typeface="ＭＳ Ｐゴシック" charset="0"/>
              </a:rPr>
              <a:t>බබිලෝනිය</a:t>
            </a:r>
            <a:r>
              <a:rPr lang="en-US" sz="2800" b="1" dirty="0" smtClean="0">
                <a:solidFill>
                  <a:schemeClr val="bg1"/>
                </a:solidFill>
                <a:latin typeface="Arial" charset="0"/>
                <a:ea typeface="ＭＳ Ｐゴシック" charset="0"/>
              </a:rPr>
              <a:t> </a:t>
            </a:r>
            <a:r>
              <a:rPr lang="en-US" sz="2800" b="1" dirty="0" err="1" smtClean="0">
                <a:solidFill>
                  <a:schemeClr val="bg1"/>
                </a:solidFill>
                <a:latin typeface="Arial" charset="0"/>
                <a:ea typeface="ＭＳ Ｐゴシック" charset="0"/>
              </a:rPr>
              <a:t>තුල</a:t>
            </a:r>
            <a:r>
              <a:rPr lang="en-US" sz="2800" b="1" dirty="0" smtClean="0">
                <a:solidFill>
                  <a:schemeClr val="bg1"/>
                </a:solidFill>
                <a:latin typeface="Arial" charset="0"/>
                <a:ea typeface="ＭＳ Ｐゴシック" charset="0"/>
              </a:rPr>
              <a:t> </a:t>
            </a:r>
            <a:r>
              <a:rPr lang="en-US" sz="2800" b="1" dirty="0" err="1" smtClean="0">
                <a:solidFill>
                  <a:schemeClr val="bg1"/>
                </a:solidFill>
                <a:latin typeface="Arial" charset="0"/>
                <a:ea typeface="ＭＳ Ｐゴシック" charset="0"/>
              </a:rPr>
              <a:t>දානියෙල්ගේ</a:t>
            </a:r>
            <a:r>
              <a:rPr lang="en-US" sz="2800" b="1" dirty="0" smtClean="0">
                <a:solidFill>
                  <a:schemeClr val="bg1"/>
                </a:solidFill>
                <a:latin typeface="Arial" charset="0"/>
                <a:ea typeface="ＭＳ Ｐゴシック" charset="0"/>
              </a:rPr>
              <a:t> </a:t>
            </a:r>
            <a:r>
              <a:rPr lang="en-US" sz="2800" b="1" dirty="0" err="1" smtClean="0">
                <a:solidFill>
                  <a:schemeClr val="bg1"/>
                </a:solidFill>
                <a:latin typeface="Arial" charset="0"/>
                <a:ea typeface="ＭＳ Ｐゴシック" charset="0"/>
              </a:rPr>
              <a:t>අනාවැකි</a:t>
            </a:r>
            <a:endParaRPr lang="en-US" sz="2800" b="1" dirty="0">
              <a:solidFill>
                <a:schemeClr val="bg1"/>
              </a:solidFill>
              <a:latin typeface="Arial" charset="0"/>
              <a:ea typeface="ＭＳ Ｐゴシック" charset="0"/>
            </a:endParaRPr>
          </a:p>
        </p:txBody>
      </p:sp>
      <p:sp>
        <p:nvSpPr>
          <p:cNvPr id="50179" name="Rectangle 3"/>
          <p:cNvSpPr>
            <a:spLocks noGrp="1" noChangeArrowheads="1"/>
          </p:cNvSpPr>
          <p:nvPr>
            <p:ph type="body" idx="1"/>
          </p:nvPr>
        </p:nvSpPr>
        <p:spPr>
          <a:xfrm>
            <a:off x="0" y="685800"/>
            <a:ext cx="2667000" cy="1828800"/>
          </a:xfrm>
        </p:spPr>
        <p:txBody>
          <a:bodyPr/>
          <a:lstStyle/>
          <a:p>
            <a:pPr eaLnBrk="1" hangingPunct="1">
              <a:lnSpc>
                <a:spcPct val="80000"/>
              </a:lnSpc>
              <a:defRPr/>
            </a:pPr>
            <a:r>
              <a:rPr lang="si-LK" sz="2400" dirty="0" smtClean="0">
                <a:solidFill>
                  <a:srgbClr val="FFFF00"/>
                </a:solidFill>
                <a:ea typeface="ＭＳ Ｐゴシック" charset="0"/>
              </a:rPr>
              <a:t>සන්දර්බය</a:t>
            </a:r>
            <a:r>
              <a:rPr lang="en-US" sz="2400" dirty="0" smtClean="0">
                <a:ea typeface="ＭＳ Ｐゴシック" charset="0"/>
              </a:rPr>
              <a:t>: </a:t>
            </a:r>
            <a:r>
              <a:rPr lang="en-US" sz="2400" dirty="0" err="1">
                <a:ea typeface="ＭＳ Ｐゴシック" charset="0"/>
              </a:rPr>
              <a:t>විප්‍රවාසය</a:t>
            </a:r>
            <a:r>
              <a:rPr lang="en-US" sz="2400" dirty="0">
                <a:ea typeface="ＭＳ Ｐゴシック" charset="0"/>
              </a:rPr>
              <a:t> </a:t>
            </a:r>
            <a:r>
              <a:rPr lang="en-US" sz="2400" dirty="0" err="1">
                <a:ea typeface="ＭＳ Ｐゴシック" charset="0"/>
              </a:rPr>
              <a:t>තුල</a:t>
            </a:r>
            <a:r>
              <a:rPr lang="en-US" sz="2400" dirty="0">
                <a:ea typeface="ＭＳ Ｐゴシック" charset="0"/>
              </a:rPr>
              <a:t> </a:t>
            </a:r>
            <a:r>
              <a:rPr lang="en-US" sz="2400" dirty="0" err="1">
                <a:ea typeface="ＭＳ Ｐゴシック" charset="0"/>
              </a:rPr>
              <a:t>ලියාඇත</a:t>
            </a:r>
            <a:r>
              <a:rPr lang="en-US" sz="2400" dirty="0">
                <a:ea typeface="ＭＳ Ｐゴシック" charset="0"/>
              </a:rPr>
              <a:t> </a:t>
            </a:r>
            <a:r>
              <a:rPr lang="en-US" sz="2400" dirty="0">
                <a:ea typeface="ＭＳ Ｐゴシック" charset="0"/>
              </a:rPr>
              <a:t>(605-536 </a:t>
            </a:r>
            <a:r>
              <a:rPr lang="en-US" sz="2400" dirty="0" err="1">
                <a:ea typeface="ＭＳ Ｐゴシック" charset="0"/>
              </a:rPr>
              <a:t>ක්‍රි.පූ</a:t>
            </a:r>
            <a:r>
              <a:rPr lang="en-US" sz="2400" dirty="0">
                <a:ea typeface="ＭＳ Ｐゴシック" charset="0"/>
              </a:rPr>
              <a:t>)</a:t>
            </a:r>
            <a:endParaRPr lang="en-US" sz="2400" dirty="0">
              <a:ea typeface="ＭＳ Ｐゴシック" charset="0"/>
            </a:endParaRPr>
          </a:p>
        </p:txBody>
      </p:sp>
      <p:sp>
        <p:nvSpPr>
          <p:cNvPr id="50180" name="Rectangle 4"/>
          <p:cNvSpPr>
            <a:spLocks noChangeArrowheads="1"/>
          </p:cNvSpPr>
          <p:nvPr/>
        </p:nvSpPr>
        <p:spPr bwMode="auto">
          <a:xfrm>
            <a:off x="0" y="3124200"/>
            <a:ext cx="2438400" cy="2667000"/>
          </a:xfrm>
          <a:prstGeom prst="rect">
            <a:avLst/>
          </a:prstGeom>
          <a:noFill/>
          <a:ln w="9525">
            <a:noFill/>
            <a:miter lim="800000"/>
            <a:headEnd/>
            <a:tailEnd/>
          </a:ln>
          <a:effectLst/>
        </p:spPr>
        <p:txBody>
          <a:bodyPr/>
          <a:lstStyle/>
          <a:p>
            <a:pPr marL="342900" indent="-342900" algn="l">
              <a:lnSpc>
                <a:spcPct val="80000"/>
              </a:lnSpc>
              <a:spcBef>
                <a:spcPct val="20000"/>
              </a:spcBef>
              <a:buClr>
                <a:schemeClr val="tx2"/>
              </a:buClr>
              <a:buSzPct val="75000"/>
              <a:buFont typeface="Wingdings" charset="0"/>
              <a:buChar char="n"/>
              <a:defRPr/>
            </a:pPr>
            <a:r>
              <a:rPr lang="en-US" dirty="0" err="1" smtClean="0">
                <a:solidFill>
                  <a:srgbClr val="FFFF00"/>
                </a:solidFill>
                <a:effectLst>
                  <a:outerShdw blurRad="38100" dist="38100" dir="2700000" algn="tl">
                    <a:srgbClr val="000000"/>
                  </a:outerShdw>
                </a:effectLst>
                <a:latin typeface="Arial"/>
                <a:cs typeface="Arial"/>
              </a:rPr>
              <a:t>මාතෘකාව</a:t>
            </a:r>
            <a:r>
              <a:rPr lang="en-US" dirty="0">
                <a:effectLst>
                  <a:outerShdw blurRad="38100" dist="38100" dir="2700000" algn="tl">
                    <a:srgbClr val="000000"/>
                  </a:outerShdw>
                </a:effectLst>
                <a:latin typeface="Arial"/>
                <a:cs typeface="Arial"/>
              </a:rPr>
              <a:t>: </a:t>
            </a:r>
            <a:r>
              <a:rPr lang="en-US" dirty="0" err="1">
                <a:effectLst>
                  <a:outerShdw blurRad="38100" dist="38100" dir="2700000" algn="tl">
                    <a:srgbClr val="000000"/>
                  </a:outerShdw>
                </a:effectLst>
                <a:latin typeface="Arial"/>
                <a:cs typeface="Arial"/>
              </a:rPr>
              <a:t>රාජ්‍යයන්</a:t>
            </a:r>
            <a:r>
              <a:rPr lang="en-US" dirty="0">
                <a:effectLst>
                  <a:outerShdw blurRad="38100" dist="38100" dir="2700000" algn="tl">
                    <a:srgbClr val="000000"/>
                  </a:outerShdw>
                </a:effectLst>
                <a:latin typeface="Arial"/>
                <a:cs typeface="Arial"/>
              </a:rPr>
              <a:t> 4ක </a:t>
            </a:r>
            <a:r>
              <a:rPr lang="en-US" dirty="0" err="1">
                <a:effectLst>
                  <a:outerShdw blurRad="38100" dist="38100" dir="2700000" algn="tl">
                    <a:srgbClr val="000000"/>
                  </a:outerShdw>
                </a:effectLst>
                <a:latin typeface="Arial"/>
                <a:cs typeface="Arial"/>
              </a:rPr>
              <a:t>අනාගත</a:t>
            </a:r>
            <a:r>
              <a:rPr lang="en-US" dirty="0">
                <a:effectLst>
                  <a:outerShdw blurRad="38100" dist="38100" dir="2700000" algn="tl">
                    <a:srgbClr val="000000"/>
                  </a:outerShdw>
                </a:effectLst>
                <a:latin typeface="Arial"/>
                <a:cs typeface="Arial"/>
              </a:rPr>
              <a:t> </a:t>
            </a:r>
            <a:r>
              <a:rPr lang="en-US" dirty="0" err="1">
                <a:effectLst>
                  <a:outerShdw blurRad="38100" dist="38100" dir="2700000" algn="tl">
                    <a:srgbClr val="000000"/>
                  </a:outerShdw>
                </a:effectLst>
                <a:latin typeface="Arial"/>
                <a:cs typeface="Arial"/>
              </a:rPr>
              <a:t>තතු</a:t>
            </a:r>
            <a:br>
              <a:rPr lang="en-US" dirty="0" err="1">
                <a:effectLst>
                  <a:outerShdw blurRad="38100" dist="38100" dir="2700000" algn="tl">
                    <a:srgbClr val="000000"/>
                  </a:outerShdw>
                </a:effectLst>
                <a:latin typeface="Arial"/>
                <a:cs typeface="Arial"/>
              </a:rPr>
            </a:br>
            <a:r>
              <a:rPr lang="en-US" dirty="0">
                <a:effectLst>
                  <a:outerShdw blurRad="38100" dist="38100" dir="2700000" algn="tl">
                    <a:srgbClr val="000000"/>
                  </a:outerShdw>
                </a:effectLst>
                <a:latin typeface="Arial"/>
                <a:cs typeface="Arial"/>
              </a:rPr>
              <a:t>(605 </a:t>
            </a:r>
            <a:r>
              <a:rPr lang="en-US" dirty="0" err="1" smtClean="0">
                <a:effectLst>
                  <a:outerShdw blurRad="38100" dist="38100" dir="2700000" algn="tl">
                    <a:srgbClr val="000000"/>
                  </a:outerShdw>
                </a:effectLst>
                <a:latin typeface="Arial"/>
                <a:cs typeface="Arial"/>
              </a:rPr>
              <a:t>ක්‍රි.පූ</a:t>
            </a:r>
            <a:r>
              <a:rPr lang="en-US" dirty="0" smtClean="0">
                <a:effectLst>
                  <a:outerShdw blurRad="38100" dist="38100" dir="2700000" algn="tl">
                    <a:srgbClr val="000000"/>
                  </a:outerShdw>
                </a:effectLst>
                <a:latin typeface="Arial"/>
                <a:cs typeface="Arial"/>
              </a:rPr>
              <a:t>-</a:t>
            </a:r>
            <a:r>
              <a:rPr lang="en-US" dirty="0">
                <a:effectLst>
                  <a:outerShdw blurRad="38100" dist="38100" dir="2700000" algn="tl">
                    <a:srgbClr val="000000"/>
                  </a:outerShdw>
                </a:effectLst>
                <a:latin typeface="Arial"/>
                <a:cs typeface="Arial"/>
              </a:rPr>
              <a:t/>
            </a:r>
            <a:br>
              <a:rPr lang="en-US" dirty="0">
                <a:effectLst>
                  <a:outerShdw blurRad="38100" dist="38100" dir="2700000" algn="tl">
                    <a:srgbClr val="000000"/>
                  </a:outerShdw>
                </a:effectLst>
                <a:latin typeface="Arial"/>
                <a:cs typeface="Arial"/>
              </a:rPr>
            </a:br>
            <a:r>
              <a:rPr lang="en-US" dirty="0" err="1" smtClean="0">
                <a:effectLst>
                  <a:outerShdw blurRad="38100" dist="38100" dir="2700000" algn="tl">
                    <a:srgbClr val="000000"/>
                  </a:outerShdw>
                </a:effectLst>
                <a:latin typeface="Arial"/>
                <a:cs typeface="Arial"/>
              </a:rPr>
              <a:t>ක්‍රි.ව</a:t>
            </a:r>
            <a:r>
              <a:rPr lang="en-US" dirty="0" smtClean="0">
                <a:effectLst>
                  <a:outerShdw blurRad="38100" dist="38100" dir="2700000" algn="tl">
                    <a:srgbClr val="000000"/>
                  </a:outerShdw>
                </a:effectLst>
                <a:latin typeface="Arial"/>
                <a:cs typeface="Arial"/>
              </a:rPr>
              <a:t> </a:t>
            </a:r>
            <a:r>
              <a:rPr lang="en-US" dirty="0">
                <a:effectLst>
                  <a:outerShdw blurRad="38100" dist="38100" dir="2700000" algn="tl">
                    <a:srgbClr val="000000"/>
                  </a:outerShdw>
                </a:effectLst>
                <a:latin typeface="Arial"/>
                <a:cs typeface="Arial"/>
              </a:rPr>
              <a:t>476)</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dissolve">
                                      <p:cBhvr>
                                        <p:cTn id="7" dur="500"/>
                                        <p:tgtEl>
                                          <p:spTgt spid="501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5" presetClass="entr" presetSubtype="0" fill="hold" nodeType="clickEffect">
                                  <p:stCondLst>
                                    <p:cond delay="0"/>
                                  </p:stCondLst>
                                  <p:childTnLst>
                                    <p:set>
                                      <p:cBhvr>
                                        <p:cTn id="11" dur="1" fill="hold">
                                          <p:stCondLst>
                                            <p:cond delay="0"/>
                                          </p:stCondLst>
                                        </p:cTn>
                                        <p:tgtEl>
                                          <p:spTgt spid="50180">
                                            <p:txEl>
                                              <p:pRg st="0" end="0"/>
                                            </p:txEl>
                                          </p:spTgt>
                                        </p:tgtEl>
                                        <p:attrNameLst>
                                          <p:attrName>style.visibility</p:attrName>
                                        </p:attrNameLst>
                                      </p:cBhvr>
                                      <p:to>
                                        <p:strVal val="visible"/>
                                      </p:to>
                                    </p:set>
                                    <p:anim calcmode="lin" valueType="num">
                                      <p:cBhvr>
                                        <p:cTn id="12" dur="500" decel="50000" fill="hold">
                                          <p:stCondLst>
                                            <p:cond delay="0"/>
                                          </p:stCondLst>
                                        </p:cTn>
                                        <p:tgtEl>
                                          <p:spTgt spid="50180">
                                            <p:txEl>
                                              <p:pRg st="0" end="0"/>
                                            </p:txEl>
                                          </p:spTgt>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50180">
                                            <p:txEl>
                                              <p:pRg st="0" end="0"/>
                                            </p:txEl>
                                          </p:spTgt>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50180">
                                            <p:txEl>
                                              <p:pRg st="0" end="0"/>
                                            </p:txEl>
                                          </p:spTgt>
                                        </p:tgtEl>
                                        <p:attrNameLst>
                                          <p:attrName>ppt_w</p:attrName>
                                        </p:attrNameLst>
                                      </p:cBhvr>
                                      <p:tavLst>
                                        <p:tav tm="0">
                                          <p:val>
                                            <p:strVal val="#ppt_w*.05"/>
                                          </p:val>
                                        </p:tav>
                                        <p:tav tm="100000">
                                          <p:val>
                                            <p:strVal val="#ppt_w"/>
                                          </p:val>
                                        </p:tav>
                                      </p:tavLst>
                                    </p:anim>
                                    <p:anim calcmode="lin" valueType="num">
                                      <p:cBhvr>
                                        <p:cTn id="15" dur="1000" fill="hold"/>
                                        <p:tgtEl>
                                          <p:spTgt spid="50180">
                                            <p:txEl>
                                              <p:pRg st="0" end="0"/>
                                            </p:txEl>
                                          </p:spTgt>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50180">
                                            <p:txEl>
                                              <p:pRg st="0" end="0"/>
                                            </p:txEl>
                                          </p:spTgt>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50180">
                                            <p:txEl>
                                              <p:pRg st="0" end="0"/>
                                            </p:txEl>
                                          </p:spTgt>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50180">
                                            <p:txEl>
                                              <p:pRg st="0" end="0"/>
                                            </p:txEl>
                                          </p:spTgt>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501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4" descr="Ziggure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8382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8" name="Rectangle 2"/>
          <p:cNvSpPr>
            <a:spLocks noGrp="1" noChangeArrowheads="1"/>
          </p:cNvSpPr>
          <p:nvPr>
            <p:ph type="title"/>
          </p:nvPr>
        </p:nvSpPr>
        <p:spPr>
          <a:xfrm>
            <a:off x="4572000" y="3810000"/>
            <a:ext cx="4572000" cy="3124200"/>
          </a:xfrm>
          <a:solidFill>
            <a:schemeClr val="bg2"/>
          </a:solidFill>
        </p:spPr>
        <p:txBody>
          <a:bodyPr/>
          <a:lstStyle/>
          <a:p>
            <a:pPr algn="ctr" eaLnBrk="1" hangingPunct="1"/>
            <a:r>
              <a:rPr lang="si-LK" altLang="ja-JP" sz="4000" dirty="0">
                <a:solidFill>
                  <a:schemeClr val="tx1"/>
                </a:solidFill>
                <a:latin typeface="Arial" charset="0"/>
                <a:ea typeface="ＭＳ Ｐゴシック" charset="0"/>
              </a:rPr>
              <a:t>ලොව පැරණිතම ආගම </a:t>
            </a:r>
            <a:r>
              <a:rPr lang="en-US" altLang="ja-JP" sz="4000" dirty="0" err="1" smtClean="0">
                <a:solidFill>
                  <a:schemeClr val="tx1"/>
                </a:solidFill>
                <a:latin typeface="Arial" charset="0"/>
                <a:ea typeface="ＭＳ Ｐゴシック" charset="0"/>
              </a:rPr>
              <a:t>ලෙස</a:t>
            </a:r>
            <a:r>
              <a:rPr lang="si-LK" altLang="ja-JP" sz="4000" dirty="0" smtClean="0">
                <a:solidFill>
                  <a:schemeClr val="tx1"/>
                </a:solidFill>
                <a:latin typeface="Arial" charset="0"/>
                <a:ea typeface="ＭＳ Ｐゴシック" charset="0"/>
              </a:rPr>
              <a:t> </a:t>
            </a:r>
            <a:r>
              <a:rPr lang="si-LK" altLang="ja-JP" sz="4000" dirty="0">
                <a:solidFill>
                  <a:schemeClr val="tx1"/>
                </a:solidFill>
                <a:latin typeface="Arial" charset="0"/>
                <a:ea typeface="ＭＳ Ｐゴシック" charset="0"/>
              </a:rPr>
              <a:t>යූදාට සිදු වන්නේ කුමක්</a:t>
            </a:r>
            <a:r>
              <a:rPr lang="si-LK" altLang="ja-JP" sz="4000" dirty="0" smtClean="0">
                <a:solidFill>
                  <a:schemeClr val="tx1"/>
                </a:solidFill>
                <a:latin typeface="Arial" charset="0"/>
                <a:ea typeface="ＭＳ Ｐゴシック" charset="0"/>
              </a:rPr>
              <a:t>ද</a:t>
            </a:r>
            <a:r>
              <a:rPr lang="en-US" altLang="ja-JP" sz="4000" dirty="0" smtClean="0">
                <a:solidFill>
                  <a:schemeClr val="tx1"/>
                </a:solidFill>
                <a:latin typeface="Arial" charset="0"/>
                <a:ea typeface="ＭＳ Ｐゴシック" charset="0"/>
              </a:rPr>
              <a:t>?</a:t>
            </a:r>
            <a:endParaRPr lang="en-US" sz="4000" dirty="0">
              <a:solidFill>
                <a:schemeClr val="tx1"/>
              </a:solidFill>
              <a:latin typeface="Arial"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4" descr="31 Babylonian"/>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142038"/>
          </a:xfrm>
          <a:noFill/>
          <a:extLst>
            <a:ext uri="{909E8E84-426E-40dd-AFC4-6F175D3DCCD1}">
              <a14:hiddenFill xmlns:a14="http://schemas.microsoft.com/office/drawing/2010/main">
                <a:solidFill>
                  <a:srgbClr val="FFFFFF"/>
                </a:solidFill>
              </a14:hiddenFill>
            </a:ext>
          </a:extLst>
        </p:spPr>
      </p:pic>
      <p:sp>
        <p:nvSpPr>
          <p:cNvPr id="57346" name="Rectangle 2"/>
          <p:cNvSpPr>
            <a:spLocks noGrp="1" noChangeArrowheads="1"/>
          </p:cNvSpPr>
          <p:nvPr>
            <p:ph type="title"/>
          </p:nvPr>
        </p:nvSpPr>
        <p:spPr>
          <a:xfrm>
            <a:off x="0" y="5181600"/>
            <a:ext cx="9144000" cy="1143000"/>
          </a:xfrm>
          <a:solidFill>
            <a:srgbClr val="000090"/>
          </a:solidFill>
        </p:spPr>
        <p:txBody>
          <a:bodyPr/>
          <a:lstStyle/>
          <a:p>
            <a:pPr algn="ctr" eaLnBrk="1" hangingPunct="1">
              <a:defRPr/>
            </a:pPr>
            <a:r>
              <a:rPr lang="si-LK" sz="2800" b="1" dirty="0" smtClean="0">
                <a:solidFill>
                  <a:schemeClr val="tx1"/>
                </a:solidFill>
                <a:effectLst>
                  <a:outerShdw blurRad="38100" dist="38100" dir="2700000" algn="tl">
                    <a:srgbClr val="000000"/>
                  </a:outerShdw>
                </a:effectLst>
                <a:latin typeface="Arial" charset="0"/>
                <a:ea typeface="ＭＳ Ｐゴシック" charset="0"/>
              </a:rPr>
              <a:t>බබි</a:t>
            </a:r>
            <a:r>
              <a:rPr lang="en-US" sz="2800" b="1" dirty="0" err="1" smtClean="0">
                <a:solidFill>
                  <a:schemeClr val="tx1"/>
                </a:solidFill>
                <a:effectLst>
                  <a:outerShdw blurRad="38100" dist="38100" dir="2700000" algn="tl">
                    <a:srgbClr val="000000"/>
                  </a:outerShdw>
                </a:effectLst>
                <a:latin typeface="Arial" charset="0"/>
                <a:ea typeface="ＭＳ Ｐゴシック" charset="0"/>
              </a:rPr>
              <a:t>ලෝනිය</a:t>
            </a:r>
            <a:r>
              <a:rPr lang="en-US" sz="2800" b="1" dirty="0" smtClean="0">
                <a:solidFill>
                  <a:schemeClr val="tx1"/>
                </a:solidFill>
                <a:effectLst>
                  <a:outerShdw blurRad="38100" dist="38100" dir="2700000" algn="tl">
                    <a:srgbClr val="000000"/>
                  </a:outerShdw>
                </a:effectLst>
                <a:latin typeface="Arial" charset="0"/>
                <a:ea typeface="ＭＳ Ｐゴシック" charset="0"/>
              </a:rPr>
              <a:t> </a:t>
            </a:r>
            <a:r>
              <a:rPr lang="en-US" sz="2800" b="1" dirty="0" err="1" smtClean="0">
                <a:solidFill>
                  <a:schemeClr val="tx1"/>
                </a:solidFill>
                <a:effectLst>
                  <a:outerShdw blurRad="38100" dist="38100" dir="2700000" algn="tl">
                    <a:srgbClr val="000000"/>
                  </a:outerShdw>
                </a:effectLst>
                <a:latin typeface="Arial" charset="0"/>
                <a:ea typeface="ＭＳ Ｐゴシック" charset="0"/>
              </a:rPr>
              <a:t>විසින්</a:t>
            </a:r>
            <a:r>
              <a:rPr lang="si-LK" sz="2800" b="1" dirty="0" smtClean="0">
                <a:solidFill>
                  <a:schemeClr val="tx1"/>
                </a:solidFill>
                <a:effectLst>
                  <a:outerShdw blurRad="38100" dist="38100" dir="2700000" algn="tl">
                    <a:srgbClr val="000000"/>
                  </a:outerShdw>
                </a:effectLst>
                <a:latin typeface="Arial" charset="0"/>
                <a:ea typeface="ＭＳ Ｐゴシック" charset="0"/>
              </a:rPr>
              <a:t> පලස්තීනය පාලනය කිරීම</a:t>
            </a:r>
            <a:endParaRPr lang="en-US" sz="2800" b="1" dirty="0">
              <a:solidFill>
                <a:schemeClr val="tx1"/>
              </a:solidFill>
              <a:effectLst>
                <a:outerShdw blurRad="38100" dist="38100" dir="2700000" algn="tl">
                  <a:srgbClr val="000000"/>
                </a:outerShdw>
              </a:effectLst>
              <a:latin typeface="Arial" charset="0"/>
              <a:ea typeface="ＭＳ Ｐゴシック" charset="0"/>
            </a:endParaRPr>
          </a:p>
        </p:txBody>
      </p:sp>
      <p:sp>
        <p:nvSpPr>
          <p:cNvPr id="57347" name="Rectangle 3"/>
          <p:cNvSpPr>
            <a:spLocks noGrp="1" noChangeArrowheads="1"/>
          </p:cNvSpPr>
          <p:nvPr>
            <p:ph type="body" sz="half" idx="1"/>
          </p:nvPr>
        </p:nvSpPr>
        <p:spPr>
          <a:xfrm>
            <a:off x="76200" y="2286000"/>
            <a:ext cx="3271838" cy="1143000"/>
          </a:xfrm>
          <a:solidFill>
            <a:srgbClr val="000090"/>
          </a:solidFill>
        </p:spPr>
        <p:txBody>
          <a:bodyPr/>
          <a:lstStyle/>
          <a:p>
            <a:pPr eaLnBrk="1" hangingPunct="1">
              <a:defRPr/>
            </a:pPr>
            <a:r>
              <a:rPr lang="si-LK" sz="2400" b="1" dirty="0">
                <a:latin typeface="Arial" charset="0"/>
                <a:ea typeface="ＭＳ Ｐゴシック" charset="0"/>
              </a:rPr>
              <a:t>පිටුවහල් කිරීම</a:t>
            </a:r>
            <a:endParaRPr lang="en-US" sz="2400" b="1" dirty="0">
              <a:latin typeface="Arial" charset="0"/>
              <a:ea typeface="ＭＳ Ｐゴシック" charset="0"/>
            </a:endParaRPr>
          </a:p>
          <a:p>
            <a:pPr eaLnBrk="1" hangingPunct="1">
              <a:defRPr/>
            </a:pPr>
            <a:r>
              <a:rPr lang="en-US" sz="2400" b="1" dirty="0" err="1" smtClean="0">
                <a:latin typeface="Arial" charset="0"/>
                <a:ea typeface="ＭＳ Ｐゴシック" charset="0"/>
              </a:rPr>
              <a:t>ගොඩනැගීම්</a:t>
            </a:r>
            <a:r>
              <a:rPr lang="en-US" sz="2400" b="1" dirty="0" smtClean="0">
                <a:latin typeface="Arial" charset="0"/>
                <a:ea typeface="ＭＳ Ｐゴシック" charset="0"/>
              </a:rPr>
              <a:t> </a:t>
            </a:r>
            <a:endParaRPr lang="en-US" sz="2400" b="1" dirty="0">
              <a:latin typeface="Arial" charset="0"/>
              <a:ea typeface="ＭＳ Ｐゴシック" charset="0"/>
            </a:endParaRPr>
          </a:p>
        </p:txBody>
      </p:sp>
      <p:sp>
        <p:nvSpPr>
          <p:cNvPr id="48132" name="Text Box 8"/>
          <p:cNvSpPr txBox="1">
            <a:spLocks noChangeArrowheads="1"/>
          </p:cNvSpPr>
          <p:nvPr/>
        </p:nvSpPr>
        <p:spPr bwMode="auto">
          <a:xfrm>
            <a:off x="8458200" y="76200"/>
            <a:ext cx="5334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b="1">
                <a:solidFill>
                  <a:srgbClr val="000000"/>
                </a:solidFill>
                <a:latin typeface="Arial" charset="0"/>
                <a:cs typeface="Arial" charset="0"/>
              </a:rPr>
              <a:t>56</a:t>
            </a:r>
          </a:p>
        </p:txBody>
      </p:sp>
      <p:sp>
        <p:nvSpPr>
          <p:cNvPr id="57353" name="AutoShape 9"/>
          <p:cNvSpPr>
            <a:spLocks noChangeArrowheads="1"/>
          </p:cNvSpPr>
          <p:nvPr/>
        </p:nvSpPr>
        <p:spPr bwMode="auto">
          <a:xfrm>
            <a:off x="5314950" y="2590800"/>
            <a:ext cx="3505200" cy="1752600"/>
          </a:xfrm>
          <a:prstGeom prst="wedgeRoundRectCallout">
            <a:avLst>
              <a:gd name="adj1" fmla="val -113361"/>
              <a:gd name="adj2" fmla="val -21468"/>
              <a:gd name="adj3" fmla="val 16667"/>
            </a:avLst>
          </a:prstGeom>
          <a:solidFill>
            <a:schemeClr val="tx2">
              <a:lumMod val="20000"/>
              <a:lumOff val="80000"/>
            </a:schemeClr>
          </a:solidFill>
          <a:ln w="12700" cap="sq">
            <a:solidFill>
              <a:schemeClr val="tx1"/>
            </a:solidFill>
            <a:miter lim="800000"/>
            <a:headEnd type="none" w="sm" len="sm"/>
            <a:tailEnd type="none" w="sm" len="sm"/>
          </a:ln>
        </p:spPr>
        <p:txBody>
          <a:bodyPr/>
          <a:lstStyle/>
          <a:p>
            <a:pPr>
              <a:defRPr/>
            </a:pPr>
            <a:r>
              <a:rPr lang="en-US" b="1" dirty="0" err="1" smtClean="0">
                <a:solidFill>
                  <a:srgbClr val="000000"/>
                </a:solidFill>
                <a:latin typeface="Arial" charset="0"/>
                <a:cs typeface="Arial" charset="0"/>
              </a:rPr>
              <a:t>වෙන්විම</a:t>
            </a:r>
            <a:endParaRPr lang="en-US" b="1" dirty="0">
              <a:solidFill>
                <a:srgbClr val="000000"/>
              </a:solidFill>
              <a:latin typeface="Arial" charset="0"/>
              <a:cs typeface="Arial" charset="0"/>
            </a:endParaRPr>
          </a:p>
          <a:p>
            <a:pPr>
              <a:defRPr/>
            </a:pPr>
            <a:r>
              <a:rPr lang="en-US" b="1" dirty="0" err="1" smtClean="0">
                <a:solidFill>
                  <a:srgbClr val="000000"/>
                </a:solidFill>
                <a:latin typeface="Arial" charset="0"/>
                <a:cs typeface="Arial" charset="0"/>
              </a:rPr>
              <a:t>සිනගෝගය</a:t>
            </a:r>
            <a:endParaRPr lang="en-US" b="1" dirty="0">
              <a:solidFill>
                <a:srgbClr val="000000"/>
              </a:solidFill>
              <a:latin typeface="Arial" charset="0"/>
              <a:cs typeface="Arial" charset="0"/>
            </a:endParaRPr>
          </a:p>
          <a:p>
            <a:pPr>
              <a:defRPr/>
            </a:pPr>
            <a:r>
              <a:rPr lang="en-US" b="1" dirty="0" err="1" smtClean="0">
                <a:solidFill>
                  <a:srgbClr val="000000"/>
                </a:solidFill>
                <a:latin typeface="Arial" charset="0"/>
                <a:cs typeface="Arial" charset="0"/>
              </a:rPr>
              <a:t>රූපවන්දනා</a:t>
            </a:r>
            <a:r>
              <a:rPr lang="en-US" b="1" dirty="0" smtClean="0">
                <a:solidFill>
                  <a:srgbClr val="000000"/>
                </a:solidFill>
                <a:latin typeface="Arial" charset="0"/>
                <a:cs typeface="Arial" charset="0"/>
              </a:rPr>
              <a:t> </a:t>
            </a:r>
            <a:r>
              <a:rPr lang="en-US" b="1" dirty="0" err="1" smtClean="0">
                <a:solidFill>
                  <a:srgbClr val="000000"/>
                </a:solidFill>
                <a:latin typeface="Arial" charset="0"/>
                <a:cs typeface="Arial" charset="0"/>
              </a:rPr>
              <a:t>නොමැත</a:t>
            </a:r>
            <a:endParaRPr lang="en-US" b="1" dirty="0">
              <a:solidFill>
                <a:srgbClr val="000000"/>
              </a:solidFill>
              <a:latin typeface="Arial" charset="0"/>
              <a:cs typeface="Arial" charset="0"/>
            </a:endParaRPr>
          </a:p>
        </p:txBody>
      </p:sp>
      <p:sp>
        <p:nvSpPr>
          <p:cNvPr id="9" name="Text Box 6"/>
          <p:cNvSpPr txBox="1">
            <a:spLocks noChangeArrowheads="1"/>
          </p:cNvSpPr>
          <p:nvPr/>
        </p:nvSpPr>
        <p:spPr bwMode="auto">
          <a:xfrm>
            <a:off x="0" y="6413266"/>
            <a:ext cx="8892480"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algn="r">
              <a:spcBef>
                <a:spcPct val="50000"/>
              </a:spcBef>
              <a:defRPr/>
            </a:pPr>
            <a:r>
              <a:rPr lang="en-US" sz="2000" b="1" dirty="0" err="1">
                <a:solidFill>
                  <a:srgbClr val="FFFFFF"/>
                </a:solidFill>
                <a:latin typeface="Arial"/>
                <a:cs typeface="Arial"/>
              </a:rPr>
              <a:t>Beitzel</a:t>
            </a:r>
            <a:r>
              <a:rPr lang="en-US" sz="2000" b="1" dirty="0">
                <a:solidFill>
                  <a:srgbClr val="FFFFFF"/>
                </a:solidFill>
                <a:latin typeface="Arial"/>
                <a:cs typeface="Arial"/>
              </a:rPr>
              <a:t>, </a:t>
            </a:r>
            <a:r>
              <a:rPr lang="en-US" sz="2000" b="1" i="1" dirty="0">
                <a:solidFill>
                  <a:srgbClr val="FFFFFF"/>
                </a:solidFill>
                <a:latin typeface="Arial"/>
                <a:cs typeface="Arial"/>
              </a:rPr>
              <a:t>Moody Atlas of Bible Lands</a:t>
            </a:r>
            <a:r>
              <a:rPr lang="en-US" sz="2000" b="1" dirty="0">
                <a:solidFill>
                  <a:srgbClr val="FFFFFF"/>
                </a:solidFill>
                <a:latin typeface="Arial"/>
                <a:cs typeface="Arial"/>
              </a:rPr>
              <a:t>, 1</a:t>
            </a:r>
            <a:r>
              <a:rPr lang="en-US" sz="2000" b="1" baseline="30000" dirty="0">
                <a:solidFill>
                  <a:srgbClr val="FFFFFF"/>
                </a:solidFill>
                <a:latin typeface="Arial"/>
                <a:cs typeface="Arial"/>
              </a:rPr>
              <a:t>st</a:t>
            </a:r>
            <a:r>
              <a:rPr lang="en-US" sz="2000" b="1" dirty="0">
                <a:solidFill>
                  <a:srgbClr val="FFFFFF"/>
                </a:solidFill>
                <a:latin typeface="Arial"/>
                <a:cs typeface="Arial"/>
              </a:rPr>
              <a:t> ed., 145</a:t>
            </a:r>
          </a:p>
        </p:txBody>
      </p:sp>
    </p:spTree>
    <p:extLst>
      <p:ext uri="{BB962C8B-B14F-4D97-AF65-F5344CB8AC3E}">
        <p14:creationId xmlns:p14="http://schemas.microsoft.com/office/powerpoint/2010/main" val="3109343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Effect transition="in" filter="wipe(down)">
                                      <p:cBhvr>
                                        <p:cTn id="7" dur="580">
                                          <p:stCondLst>
                                            <p:cond delay="0"/>
                                          </p:stCondLst>
                                        </p:cTn>
                                        <p:tgtEl>
                                          <p:spTgt spid="57347">
                                            <p:txEl>
                                              <p:pRg st="0" end="0"/>
                                            </p:txEl>
                                          </p:spTgt>
                                        </p:tgtEl>
                                      </p:cBhvr>
                                    </p:animEffect>
                                    <p:anim calcmode="lin" valueType="num">
                                      <p:cBhvr>
                                        <p:cTn id="8" dur="1822" tmFilter="0,0; 0.14,0.36; 0.43,0.73; 0.71,0.91; 1.0,1.0">
                                          <p:stCondLst>
                                            <p:cond delay="0"/>
                                          </p:stCondLst>
                                        </p:cTn>
                                        <p:tgtEl>
                                          <p:spTgt spid="57347">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7347">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7347">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7347">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7347">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7347">
                                            <p:txEl>
                                              <p:pRg st="0" end="0"/>
                                            </p:txEl>
                                          </p:spTgt>
                                        </p:tgtEl>
                                      </p:cBhvr>
                                      <p:to x="100000" y="60000"/>
                                    </p:animScale>
                                    <p:animScale>
                                      <p:cBhvr>
                                        <p:cTn id="14" dur="166" decel="50000">
                                          <p:stCondLst>
                                            <p:cond delay="676"/>
                                          </p:stCondLst>
                                        </p:cTn>
                                        <p:tgtEl>
                                          <p:spTgt spid="57347">
                                            <p:txEl>
                                              <p:pRg st="0" end="0"/>
                                            </p:txEl>
                                          </p:spTgt>
                                        </p:tgtEl>
                                      </p:cBhvr>
                                      <p:to x="100000" y="100000"/>
                                    </p:animScale>
                                    <p:animScale>
                                      <p:cBhvr>
                                        <p:cTn id="15" dur="26">
                                          <p:stCondLst>
                                            <p:cond delay="1312"/>
                                          </p:stCondLst>
                                        </p:cTn>
                                        <p:tgtEl>
                                          <p:spTgt spid="57347">
                                            <p:txEl>
                                              <p:pRg st="0" end="0"/>
                                            </p:txEl>
                                          </p:spTgt>
                                        </p:tgtEl>
                                      </p:cBhvr>
                                      <p:to x="100000" y="80000"/>
                                    </p:animScale>
                                    <p:animScale>
                                      <p:cBhvr>
                                        <p:cTn id="16" dur="166" decel="50000">
                                          <p:stCondLst>
                                            <p:cond delay="1338"/>
                                          </p:stCondLst>
                                        </p:cTn>
                                        <p:tgtEl>
                                          <p:spTgt spid="57347">
                                            <p:txEl>
                                              <p:pRg st="0" end="0"/>
                                            </p:txEl>
                                          </p:spTgt>
                                        </p:tgtEl>
                                      </p:cBhvr>
                                      <p:to x="100000" y="100000"/>
                                    </p:animScale>
                                    <p:animScale>
                                      <p:cBhvr>
                                        <p:cTn id="17" dur="26">
                                          <p:stCondLst>
                                            <p:cond delay="1642"/>
                                          </p:stCondLst>
                                        </p:cTn>
                                        <p:tgtEl>
                                          <p:spTgt spid="57347">
                                            <p:txEl>
                                              <p:pRg st="0" end="0"/>
                                            </p:txEl>
                                          </p:spTgt>
                                        </p:tgtEl>
                                      </p:cBhvr>
                                      <p:to x="100000" y="90000"/>
                                    </p:animScale>
                                    <p:animScale>
                                      <p:cBhvr>
                                        <p:cTn id="18" dur="166" decel="50000">
                                          <p:stCondLst>
                                            <p:cond delay="1668"/>
                                          </p:stCondLst>
                                        </p:cTn>
                                        <p:tgtEl>
                                          <p:spTgt spid="57347">
                                            <p:txEl>
                                              <p:pRg st="0" end="0"/>
                                            </p:txEl>
                                          </p:spTgt>
                                        </p:tgtEl>
                                      </p:cBhvr>
                                      <p:to x="100000" y="100000"/>
                                    </p:animScale>
                                    <p:animScale>
                                      <p:cBhvr>
                                        <p:cTn id="19" dur="26">
                                          <p:stCondLst>
                                            <p:cond delay="1808"/>
                                          </p:stCondLst>
                                        </p:cTn>
                                        <p:tgtEl>
                                          <p:spTgt spid="57347">
                                            <p:txEl>
                                              <p:pRg st="0" end="0"/>
                                            </p:txEl>
                                          </p:spTgt>
                                        </p:tgtEl>
                                      </p:cBhvr>
                                      <p:to x="100000" y="95000"/>
                                    </p:animScale>
                                    <p:animScale>
                                      <p:cBhvr>
                                        <p:cTn id="20" dur="166" decel="50000">
                                          <p:stCondLst>
                                            <p:cond delay="1834"/>
                                          </p:stCondLst>
                                        </p:cTn>
                                        <p:tgtEl>
                                          <p:spTgt spid="57347">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7347">
                                            <p:txEl>
                                              <p:pRg st="1" end="1"/>
                                            </p:txEl>
                                          </p:spTgt>
                                        </p:tgtEl>
                                        <p:attrNameLst>
                                          <p:attrName>style.visibility</p:attrName>
                                        </p:attrNameLst>
                                      </p:cBhvr>
                                      <p:to>
                                        <p:strVal val="visible"/>
                                      </p:to>
                                    </p:set>
                                    <p:animEffect transition="in" filter="wipe(down)">
                                      <p:cBhvr>
                                        <p:cTn id="25" dur="580">
                                          <p:stCondLst>
                                            <p:cond delay="0"/>
                                          </p:stCondLst>
                                        </p:cTn>
                                        <p:tgtEl>
                                          <p:spTgt spid="57347">
                                            <p:txEl>
                                              <p:pRg st="1" end="1"/>
                                            </p:txEl>
                                          </p:spTgt>
                                        </p:tgtEl>
                                      </p:cBhvr>
                                    </p:animEffect>
                                    <p:anim calcmode="lin" valueType="num">
                                      <p:cBhvr>
                                        <p:cTn id="26" dur="1822" tmFilter="0,0; 0.14,0.36; 0.43,0.73; 0.71,0.91; 1.0,1.0">
                                          <p:stCondLst>
                                            <p:cond delay="0"/>
                                          </p:stCondLst>
                                        </p:cTn>
                                        <p:tgtEl>
                                          <p:spTgt spid="57347">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7347">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7347">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7347">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7347">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7347">
                                            <p:txEl>
                                              <p:pRg st="1" end="1"/>
                                            </p:txEl>
                                          </p:spTgt>
                                        </p:tgtEl>
                                      </p:cBhvr>
                                      <p:to x="100000" y="60000"/>
                                    </p:animScale>
                                    <p:animScale>
                                      <p:cBhvr>
                                        <p:cTn id="32" dur="166" decel="50000">
                                          <p:stCondLst>
                                            <p:cond delay="676"/>
                                          </p:stCondLst>
                                        </p:cTn>
                                        <p:tgtEl>
                                          <p:spTgt spid="57347">
                                            <p:txEl>
                                              <p:pRg st="1" end="1"/>
                                            </p:txEl>
                                          </p:spTgt>
                                        </p:tgtEl>
                                      </p:cBhvr>
                                      <p:to x="100000" y="100000"/>
                                    </p:animScale>
                                    <p:animScale>
                                      <p:cBhvr>
                                        <p:cTn id="33" dur="26">
                                          <p:stCondLst>
                                            <p:cond delay="1312"/>
                                          </p:stCondLst>
                                        </p:cTn>
                                        <p:tgtEl>
                                          <p:spTgt spid="57347">
                                            <p:txEl>
                                              <p:pRg st="1" end="1"/>
                                            </p:txEl>
                                          </p:spTgt>
                                        </p:tgtEl>
                                      </p:cBhvr>
                                      <p:to x="100000" y="80000"/>
                                    </p:animScale>
                                    <p:animScale>
                                      <p:cBhvr>
                                        <p:cTn id="34" dur="166" decel="50000">
                                          <p:stCondLst>
                                            <p:cond delay="1338"/>
                                          </p:stCondLst>
                                        </p:cTn>
                                        <p:tgtEl>
                                          <p:spTgt spid="57347">
                                            <p:txEl>
                                              <p:pRg st="1" end="1"/>
                                            </p:txEl>
                                          </p:spTgt>
                                        </p:tgtEl>
                                      </p:cBhvr>
                                      <p:to x="100000" y="100000"/>
                                    </p:animScale>
                                    <p:animScale>
                                      <p:cBhvr>
                                        <p:cTn id="35" dur="26">
                                          <p:stCondLst>
                                            <p:cond delay="1642"/>
                                          </p:stCondLst>
                                        </p:cTn>
                                        <p:tgtEl>
                                          <p:spTgt spid="57347">
                                            <p:txEl>
                                              <p:pRg st="1" end="1"/>
                                            </p:txEl>
                                          </p:spTgt>
                                        </p:tgtEl>
                                      </p:cBhvr>
                                      <p:to x="100000" y="90000"/>
                                    </p:animScale>
                                    <p:animScale>
                                      <p:cBhvr>
                                        <p:cTn id="36" dur="166" decel="50000">
                                          <p:stCondLst>
                                            <p:cond delay="1668"/>
                                          </p:stCondLst>
                                        </p:cTn>
                                        <p:tgtEl>
                                          <p:spTgt spid="57347">
                                            <p:txEl>
                                              <p:pRg st="1" end="1"/>
                                            </p:txEl>
                                          </p:spTgt>
                                        </p:tgtEl>
                                      </p:cBhvr>
                                      <p:to x="100000" y="100000"/>
                                    </p:animScale>
                                    <p:animScale>
                                      <p:cBhvr>
                                        <p:cTn id="37" dur="26">
                                          <p:stCondLst>
                                            <p:cond delay="1808"/>
                                          </p:stCondLst>
                                        </p:cTn>
                                        <p:tgtEl>
                                          <p:spTgt spid="57347">
                                            <p:txEl>
                                              <p:pRg st="1" end="1"/>
                                            </p:txEl>
                                          </p:spTgt>
                                        </p:tgtEl>
                                      </p:cBhvr>
                                      <p:to x="100000" y="95000"/>
                                    </p:animScale>
                                    <p:animScale>
                                      <p:cBhvr>
                                        <p:cTn id="38" dur="166" decel="50000">
                                          <p:stCondLst>
                                            <p:cond delay="1834"/>
                                          </p:stCondLst>
                                        </p:cTn>
                                        <p:tgtEl>
                                          <p:spTgt spid="57347">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57353">
                                            <p:bg/>
                                          </p:spTgt>
                                        </p:tgtEl>
                                        <p:attrNameLst>
                                          <p:attrName>style.visibility</p:attrName>
                                        </p:attrNameLst>
                                      </p:cBhvr>
                                      <p:to>
                                        <p:strVal val="visible"/>
                                      </p:to>
                                    </p:set>
                                    <p:animEffect transition="in" filter="wipe(down)">
                                      <p:cBhvr>
                                        <p:cTn id="43" dur="580">
                                          <p:stCondLst>
                                            <p:cond delay="0"/>
                                          </p:stCondLst>
                                        </p:cTn>
                                        <p:tgtEl>
                                          <p:spTgt spid="57353">
                                            <p:bg/>
                                          </p:spTgt>
                                        </p:tgtEl>
                                      </p:cBhvr>
                                    </p:animEffect>
                                    <p:anim calcmode="lin" valueType="num">
                                      <p:cBhvr>
                                        <p:cTn id="44" dur="1822" tmFilter="0,0; 0.14,0.36; 0.43,0.73; 0.71,0.91; 1.0,1.0">
                                          <p:stCondLst>
                                            <p:cond delay="0"/>
                                          </p:stCondLst>
                                        </p:cTn>
                                        <p:tgtEl>
                                          <p:spTgt spid="57353">
                                            <p:bg/>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7353">
                                            <p:bg/>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7353">
                                            <p:bg/>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7353">
                                            <p:bg/>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7353">
                                            <p:bg/>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57353">
                                            <p:bg/>
                                          </p:spTgt>
                                        </p:tgtEl>
                                      </p:cBhvr>
                                      <p:to x="100000" y="60000"/>
                                    </p:animScale>
                                    <p:animScale>
                                      <p:cBhvr>
                                        <p:cTn id="50" dur="166" decel="50000">
                                          <p:stCondLst>
                                            <p:cond delay="676"/>
                                          </p:stCondLst>
                                        </p:cTn>
                                        <p:tgtEl>
                                          <p:spTgt spid="57353">
                                            <p:bg/>
                                          </p:spTgt>
                                        </p:tgtEl>
                                      </p:cBhvr>
                                      <p:to x="100000" y="100000"/>
                                    </p:animScale>
                                    <p:animScale>
                                      <p:cBhvr>
                                        <p:cTn id="51" dur="26">
                                          <p:stCondLst>
                                            <p:cond delay="1312"/>
                                          </p:stCondLst>
                                        </p:cTn>
                                        <p:tgtEl>
                                          <p:spTgt spid="57353">
                                            <p:bg/>
                                          </p:spTgt>
                                        </p:tgtEl>
                                      </p:cBhvr>
                                      <p:to x="100000" y="80000"/>
                                    </p:animScale>
                                    <p:animScale>
                                      <p:cBhvr>
                                        <p:cTn id="52" dur="166" decel="50000">
                                          <p:stCondLst>
                                            <p:cond delay="1338"/>
                                          </p:stCondLst>
                                        </p:cTn>
                                        <p:tgtEl>
                                          <p:spTgt spid="57353">
                                            <p:bg/>
                                          </p:spTgt>
                                        </p:tgtEl>
                                      </p:cBhvr>
                                      <p:to x="100000" y="100000"/>
                                    </p:animScale>
                                    <p:animScale>
                                      <p:cBhvr>
                                        <p:cTn id="53" dur="26">
                                          <p:stCondLst>
                                            <p:cond delay="1642"/>
                                          </p:stCondLst>
                                        </p:cTn>
                                        <p:tgtEl>
                                          <p:spTgt spid="57353">
                                            <p:bg/>
                                          </p:spTgt>
                                        </p:tgtEl>
                                      </p:cBhvr>
                                      <p:to x="100000" y="90000"/>
                                    </p:animScale>
                                    <p:animScale>
                                      <p:cBhvr>
                                        <p:cTn id="54" dur="166" decel="50000">
                                          <p:stCondLst>
                                            <p:cond delay="1668"/>
                                          </p:stCondLst>
                                        </p:cTn>
                                        <p:tgtEl>
                                          <p:spTgt spid="57353">
                                            <p:bg/>
                                          </p:spTgt>
                                        </p:tgtEl>
                                      </p:cBhvr>
                                      <p:to x="100000" y="100000"/>
                                    </p:animScale>
                                    <p:animScale>
                                      <p:cBhvr>
                                        <p:cTn id="55" dur="26">
                                          <p:stCondLst>
                                            <p:cond delay="1808"/>
                                          </p:stCondLst>
                                        </p:cTn>
                                        <p:tgtEl>
                                          <p:spTgt spid="57353">
                                            <p:bg/>
                                          </p:spTgt>
                                        </p:tgtEl>
                                      </p:cBhvr>
                                      <p:to x="100000" y="95000"/>
                                    </p:animScale>
                                    <p:animScale>
                                      <p:cBhvr>
                                        <p:cTn id="56" dur="166" decel="50000">
                                          <p:stCondLst>
                                            <p:cond delay="1834"/>
                                          </p:stCondLst>
                                        </p:cTn>
                                        <p:tgtEl>
                                          <p:spTgt spid="57353">
                                            <p:bg/>
                                          </p:spTgt>
                                        </p:tgtEl>
                                      </p:cBhvr>
                                      <p:to x="100000" y="100000"/>
                                    </p:animScale>
                                  </p:childTnLst>
                                </p:cTn>
                              </p:par>
                              <p:par>
                                <p:cTn id="57" presetID="26" presetClass="entr" presetSubtype="0" fill="hold" grpId="0" nodeType="withEffect">
                                  <p:stCondLst>
                                    <p:cond delay="0"/>
                                  </p:stCondLst>
                                  <p:childTnLst>
                                    <p:set>
                                      <p:cBhvr>
                                        <p:cTn id="58" dur="1" fill="hold">
                                          <p:stCondLst>
                                            <p:cond delay="0"/>
                                          </p:stCondLst>
                                        </p:cTn>
                                        <p:tgtEl>
                                          <p:spTgt spid="57353">
                                            <p:txEl>
                                              <p:pRg st="0" end="0"/>
                                            </p:txEl>
                                          </p:spTgt>
                                        </p:tgtEl>
                                        <p:attrNameLst>
                                          <p:attrName>style.visibility</p:attrName>
                                        </p:attrNameLst>
                                      </p:cBhvr>
                                      <p:to>
                                        <p:strVal val="visible"/>
                                      </p:to>
                                    </p:set>
                                    <p:animEffect transition="in" filter="wipe(down)">
                                      <p:cBhvr>
                                        <p:cTn id="59" dur="580">
                                          <p:stCondLst>
                                            <p:cond delay="0"/>
                                          </p:stCondLst>
                                        </p:cTn>
                                        <p:tgtEl>
                                          <p:spTgt spid="57353">
                                            <p:txEl>
                                              <p:pRg st="0" end="0"/>
                                            </p:txEl>
                                          </p:spTgt>
                                        </p:tgtEl>
                                      </p:cBhvr>
                                    </p:animEffect>
                                    <p:anim calcmode="lin" valueType="num">
                                      <p:cBhvr>
                                        <p:cTn id="60" dur="1822" tmFilter="0,0; 0.14,0.36; 0.43,0.73; 0.71,0.91; 1.0,1.0">
                                          <p:stCondLst>
                                            <p:cond delay="0"/>
                                          </p:stCondLst>
                                        </p:cTn>
                                        <p:tgtEl>
                                          <p:spTgt spid="57353">
                                            <p:txEl>
                                              <p:pRg st="0" end="0"/>
                                            </p:tx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7353">
                                            <p:txEl>
                                              <p:pRg st="0" end="0"/>
                                            </p:tx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7353">
                                            <p:txEl>
                                              <p:pRg st="0" end="0"/>
                                            </p:tx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7353">
                                            <p:txEl>
                                              <p:pRg st="0" end="0"/>
                                            </p:tx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7353">
                                            <p:txEl>
                                              <p:pRg st="0" end="0"/>
                                            </p:tx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57353">
                                            <p:txEl>
                                              <p:pRg st="0" end="0"/>
                                            </p:txEl>
                                          </p:spTgt>
                                        </p:tgtEl>
                                      </p:cBhvr>
                                      <p:to x="100000" y="60000"/>
                                    </p:animScale>
                                    <p:animScale>
                                      <p:cBhvr>
                                        <p:cTn id="66" dur="166" decel="50000">
                                          <p:stCondLst>
                                            <p:cond delay="676"/>
                                          </p:stCondLst>
                                        </p:cTn>
                                        <p:tgtEl>
                                          <p:spTgt spid="57353">
                                            <p:txEl>
                                              <p:pRg st="0" end="0"/>
                                            </p:txEl>
                                          </p:spTgt>
                                        </p:tgtEl>
                                      </p:cBhvr>
                                      <p:to x="100000" y="100000"/>
                                    </p:animScale>
                                    <p:animScale>
                                      <p:cBhvr>
                                        <p:cTn id="67" dur="26">
                                          <p:stCondLst>
                                            <p:cond delay="1312"/>
                                          </p:stCondLst>
                                        </p:cTn>
                                        <p:tgtEl>
                                          <p:spTgt spid="57353">
                                            <p:txEl>
                                              <p:pRg st="0" end="0"/>
                                            </p:txEl>
                                          </p:spTgt>
                                        </p:tgtEl>
                                      </p:cBhvr>
                                      <p:to x="100000" y="80000"/>
                                    </p:animScale>
                                    <p:animScale>
                                      <p:cBhvr>
                                        <p:cTn id="68" dur="166" decel="50000">
                                          <p:stCondLst>
                                            <p:cond delay="1338"/>
                                          </p:stCondLst>
                                        </p:cTn>
                                        <p:tgtEl>
                                          <p:spTgt spid="57353">
                                            <p:txEl>
                                              <p:pRg st="0" end="0"/>
                                            </p:txEl>
                                          </p:spTgt>
                                        </p:tgtEl>
                                      </p:cBhvr>
                                      <p:to x="100000" y="100000"/>
                                    </p:animScale>
                                    <p:animScale>
                                      <p:cBhvr>
                                        <p:cTn id="69" dur="26">
                                          <p:stCondLst>
                                            <p:cond delay="1642"/>
                                          </p:stCondLst>
                                        </p:cTn>
                                        <p:tgtEl>
                                          <p:spTgt spid="57353">
                                            <p:txEl>
                                              <p:pRg st="0" end="0"/>
                                            </p:txEl>
                                          </p:spTgt>
                                        </p:tgtEl>
                                      </p:cBhvr>
                                      <p:to x="100000" y="90000"/>
                                    </p:animScale>
                                    <p:animScale>
                                      <p:cBhvr>
                                        <p:cTn id="70" dur="166" decel="50000">
                                          <p:stCondLst>
                                            <p:cond delay="1668"/>
                                          </p:stCondLst>
                                        </p:cTn>
                                        <p:tgtEl>
                                          <p:spTgt spid="57353">
                                            <p:txEl>
                                              <p:pRg st="0" end="0"/>
                                            </p:txEl>
                                          </p:spTgt>
                                        </p:tgtEl>
                                      </p:cBhvr>
                                      <p:to x="100000" y="100000"/>
                                    </p:animScale>
                                    <p:animScale>
                                      <p:cBhvr>
                                        <p:cTn id="71" dur="26">
                                          <p:stCondLst>
                                            <p:cond delay="1808"/>
                                          </p:stCondLst>
                                        </p:cTn>
                                        <p:tgtEl>
                                          <p:spTgt spid="57353">
                                            <p:txEl>
                                              <p:pRg st="0" end="0"/>
                                            </p:txEl>
                                          </p:spTgt>
                                        </p:tgtEl>
                                      </p:cBhvr>
                                      <p:to x="100000" y="95000"/>
                                    </p:animScale>
                                    <p:animScale>
                                      <p:cBhvr>
                                        <p:cTn id="72" dur="166" decel="50000">
                                          <p:stCondLst>
                                            <p:cond delay="1834"/>
                                          </p:stCondLst>
                                        </p:cTn>
                                        <p:tgtEl>
                                          <p:spTgt spid="57353">
                                            <p:txEl>
                                              <p:pRg st="0" end="0"/>
                                            </p:tx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57353">
                                            <p:txEl>
                                              <p:pRg st="1" end="1"/>
                                            </p:txEl>
                                          </p:spTgt>
                                        </p:tgtEl>
                                        <p:attrNameLst>
                                          <p:attrName>style.visibility</p:attrName>
                                        </p:attrNameLst>
                                      </p:cBhvr>
                                      <p:to>
                                        <p:strVal val="visible"/>
                                      </p:to>
                                    </p:set>
                                    <p:animEffect transition="in" filter="wipe(down)">
                                      <p:cBhvr>
                                        <p:cTn id="75" dur="580">
                                          <p:stCondLst>
                                            <p:cond delay="0"/>
                                          </p:stCondLst>
                                        </p:cTn>
                                        <p:tgtEl>
                                          <p:spTgt spid="57353">
                                            <p:txEl>
                                              <p:pRg st="1" end="1"/>
                                            </p:txEl>
                                          </p:spTgt>
                                        </p:tgtEl>
                                      </p:cBhvr>
                                    </p:animEffect>
                                    <p:anim calcmode="lin" valueType="num">
                                      <p:cBhvr>
                                        <p:cTn id="76" dur="1822" tmFilter="0,0; 0.14,0.36; 0.43,0.73; 0.71,0.91; 1.0,1.0">
                                          <p:stCondLst>
                                            <p:cond delay="0"/>
                                          </p:stCondLst>
                                        </p:cTn>
                                        <p:tgtEl>
                                          <p:spTgt spid="57353">
                                            <p:txEl>
                                              <p:pRg st="1" end="1"/>
                                            </p:tx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7353">
                                            <p:txEl>
                                              <p:pRg st="1" end="1"/>
                                            </p:tx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7353">
                                            <p:txEl>
                                              <p:pRg st="1" end="1"/>
                                            </p:tx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7353">
                                            <p:txEl>
                                              <p:pRg st="1" end="1"/>
                                            </p:tx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7353">
                                            <p:txEl>
                                              <p:pRg st="1" end="1"/>
                                            </p:tx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7353">
                                            <p:txEl>
                                              <p:pRg st="1" end="1"/>
                                            </p:txEl>
                                          </p:spTgt>
                                        </p:tgtEl>
                                      </p:cBhvr>
                                      <p:to x="100000" y="60000"/>
                                    </p:animScale>
                                    <p:animScale>
                                      <p:cBhvr>
                                        <p:cTn id="82" dur="166" decel="50000">
                                          <p:stCondLst>
                                            <p:cond delay="676"/>
                                          </p:stCondLst>
                                        </p:cTn>
                                        <p:tgtEl>
                                          <p:spTgt spid="57353">
                                            <p:txEl>
                                              <p:pRg st="1" end="1"/>
                                            </p:txEl>
                                          </p:spTgt>
                                        </p:tgtEl>
                                      </p:cBhvr>
                                      <p:to x="100000" y="100000"/>
                                    </p:animScale>
                                    <p:animScale>
                                      <p:cBhvr>
                                        <p:cTn id="83" dur="26">
                                          <p:stCondLst>
                                            <p:cond delay="1312"/>
                                          </p:stCondLst>
                                        </p:cTn>
                                        <p:tgtEl>
                                          <p:spTgt spid="57353">
                                            <p:txEl>
                                              <p:pRg st="1" end="1"/>
                                            </p:txEl>
                                          </p:spTgt>
                                        </p:tgtEl>
                                      </p:cBhvr>
                                      <p:to x="100000" y="80000"/>
                                    </p:animScale>
                                    <p:animScale>
                                      <p:cBhvr>
                                        <p:cTn id="84" dur="166" decel="50000">
                                          <p:stCondLst>
                                            <p:cond delay="1338"/>
                                          </p:stCondLst>
                                        </p:cTn>
                                        <p:tgtEl>
                                          <p:spTgt spid="57353">
                                            <p:txEl>
                                              <p:pRg st="1" end="1"/>
                                            </p:txEl>
                                          </p:spTgt>
                                        </p:tgtEl>
                                      </p:cBhvr>
                                      <p:to x="100000" y="100000"/>
                                    </p:animScale>
                                    <p:animScale>
                                      <p:cBhvr>
                                        <p:cTn id="85" dur="26">
                                          <p:stCondLst>
                                            <p:cond delay="1642"/>
                                          </p:stCondLst>
                                        </p:cTn>
                                        <p:tgtEl>
                                          <p:spTgt spid="57353">
                                            <p:txEl>
                                              <p:pRg st="1" end="1"/>
                                            </p:txEl>
                                          </p:spTgt>
                                        </p:tgtEl>
                                      </p:cBhvr>
                                      <p:to x="100000" y="90000"/>
                                    </p:animScale>
                                    <p:animScale>
                                      <p:cBhvr>
                                        <p:cTn id="86" dur="166" decel="50000">
                                          <p:stCondLst>
                                            <p:cond delay="1668"/>
                                          </p:stCondLst>
                                        </p:cTn>
                                        <p:tgtEl>
                                          <p:spTgt spid="57353">
                                            <p:txEl>
                                              <p:pRg st="1" end="1"/>
                                            </p:txEl>
                                          </p:spTgt>
                                        </p:tgtEl>
                                      </p:cBhvr>
                                      <p:to x="100000" y="100000"/>
                                    </p:animScale>
                                    <p:animScale>
                                      <p:cBhvr>
                                        <p:cTn id="87" dur="26">
                                          <p:stCondLst>
                                            <p:cond delay="1808"/>
                                          </p:stCondLst>
                                        </p:cTn>
                                        <p:tgtEl>
                                          <p:spTgt spid="57353">
                                            <p:txEl>
                                              <p:pRg st="1" end="1"/>
                                            </p:txEl>
                                          </p:spTgt>
                                        </p:tgtEl>
                                      </p:cBhvr>
                                      <p:to x="100000" y="95000"/>
                                    </p:animScale>
                                    <p:animScale>
                                      <p:cBhvr>
                                        <p:cTn id="88" dur="166" decel="50000">
                                          <p:stCondLst>
                                            <p:cond delay="1834"/>
                                          </p:stCondLst>
                                        </p:cTn>
                                        <p:tgtEl>
                                          <p:spTgt spid="57353">
                                            <p:txEl>
                                              <p:pRg st="1" end="1"/>
                                            </p:txEl>
                                          </p:spTgt>
                                        </p:tgtEl>
                                      </p:cBhvr>
                                      <p:to x="100000" y="100000"/>
                                    </p:animScale>
                                  </p:childTnLst>
                                </p:cTn>
                              </p:par>
                              <p:par>
                                <p:cTn id="89" presetID="26" presetClass="entr" presetSubtype="0" fill="hold" grpId="0" nodeType="withEffect">
                                  <p:stCondLst>
                                    <p:cond delay="0"/>
                                  </p:stCondLst>
                                  <p:childTnLst>
                                    <p:set>
                                      <p:cBhvr>
                                        <p:cTn id="90" dur="1" fill="hold">
                                          <p:stCondLst>
                                            <p:cond delay="0"/>
                                          </p:stCondLst>
                                        </p:cTn>
                                        <p:tgtEl>
                                          <p:spTgt spid="57353">
                                            <p:txEl>
                                              <p:pRg st="2" end="2"/>
                                            </p:txEl>
                                          </p:spTgt>
                                        </p:tgtEl>
                                        <p:attrNameLst>
                                          <p:attrName>style.visibility</p:attrName>
                                        </p:attrNameLst>
                                      </p:cBhvr>
                                      <p:to>
                                        <p:strVal val="visible"/>
                                      </p:to>
                                    </p:set>
                                    <p:animEffect transition="in" filter="wipe(down)">
                                      <p:cBhvr>
                                        <p:cTn id="91" dur="580">
                                          <p:stCondLst>
                                            <p:cond delay="0"/>
                                          </p:stCondLst>
                                        </p:cTn>
                                        <p:tgtEl>
                                          <p:spTgt spid="57353">
                                            <p:txEl>
                                              <p:pRg st="2" end="2"/>
                                            </p:txEl>
                                          </p:spTgt>
                                        </p:tgtEl>
                                      </p:cBhvr>
                                    </p:animEffect>
                                    <p:anim calcmode="lin" valueType="num">
                                      <p:cBhvr>
                                        <p:cTn id="92" dur="1822" tmFilter="0,0; 0.14,0.36; 0.43,0.73; 0.71,0.91; 1.0,1.0">
                                          <p:stCondLst>
                                            <p:cond delay="0"/>
                                          </p:stCondLst>
                                        </p:cTn>
                                        <p:tgtEl>
                                          <p:spTgt spid="57353">
                                            <p:txEl>
                                              <p:pRg st="2" end="2"/>
                                            </p:txEl>
                                          </p:spTgt>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57353">
                                            <p:txEl>
                                              <p:pRg st="2" end="2"/>
                                            </p:txEl>
                                          </p:spTgt>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57353">
                                            <p:txEl>
                                              <p:pRg st="2" end="2"/>
                                            </p:txEl>
                                          </p:spTgt>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57353">
                                            <p:txEl>
                                              <p:pRg st="2" end="2"/>
                                            </p:txEl>
                                          </p:spTgt>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57353">
                                            <p:txEl>
                                              <p:pRg st="2" end="2"/>
                                            </p:txEl>
                                          </p:spTgt>
                                        </p:tgtEl>
                                        <p:attrNameLst>
                                          <p:attrName>ppt_y</p:attrName>
                                        </p:attrNameLst>
                                      </p:cBhvr>
                                      <p:tavLst>
                                        <p:tav tm="0" fmla="#ppt_y-sin(pi*$)/81">
                                          <p:val>
                                            <p:fltVal val="0"/>
                                          </p:val>
                                        </p:tav>
                                        <p:tav tm="100000">
                                          <p:val>
                                            <p:fltVal val="1"/>
                                          </p:val>
                                        </p:tav>
                                      </p:tavLst>
                                    </p:anim>
                                    <p:animScale>
                                      <p:cBhvr>
                                        <p:cTn id="97" dur="26">
                                          <p:stCondLst>
                                            <p:cond delay="650"/>
                                          </p:stCondLst>
                                        </p:cTn>
                                        <p:tgtEl>
                                          <p:spTgt spid="57353">
                                            <p:txEl>
                                              <p:pRg st="2" end="2"/>
                                            </p:txEl>
                                          </p:spTgt>
                                        </p:tgtEl>
                                      </p:cBhvr>
                                      <p:to x="100000" y="60000"/>
                                    </p:animScale>
                                    <p:animScale>
                                      <p:cBhvr>
                                        <p:cTn id="98" dur="166" decel="50000">
                                          <p:stCondLst>
                                            <p:cond delay="676"/>
                                          </p:stCondLst>
                                        </p:cTn>
                                        <p:tgtEl>
                                          <p:spTgt spid="57353">
                                            <p:txEl>
                                              <p:pRg st="2" end="2"/>
                                            </p:txEl>
                                          </p:spTgt>
                                        </p:tgtEl>
                                      </p:cBhvr>
                                      <p:to x="100000" y="100000"/>
                                    </p:animScale>
                                    <p:animScale>
                                      <p:cBhvr>
                                        <p:cTn id="99" dur="26">
                                          <p:stCondLst>
                                            <p:cond delay="1312"/>
                                          </p:stCondLst>
                                        </p:cTn>
                                        <p:tgtEl>
                                          <p:spTgt spid="57353">
                                            <p:txEl>
                                              <p:pRg st="2" end="2"/>
                                            </p:txEl>
                                          </p:spTgt>
                                        </p:tgtEl>
                                      </p:cBhvr>
                                      <p:to x="100000" y="80000"/>
                                    </p:animScale>
                                    <p:animScale>
                                      <p:cBhvr>
                                        <p:cTn id="100" dur="166" decel="50000">
                                          <p:stCondLst>
                                            <p:cond delay="1338"/>
                                          </p:stCondLst>
                                        </p:cTn>
                                        <p:tgtEl>
                                          <p:spTgt spid="57353">
                                            <p:txEl>
                                              <p:pRg st="2" end="2"/>
                                            </p:txEl>
                                          </p:spTgt>
                                        </p:tgtEl>
                                      </p:cBhvr>
                                      <p:to x="100000" y="100000"/>
                                    </p:animScale>
                                    <p:animScale>
                                      <p:cBhvr>
                                        <p:cTn id="101" dur="26">
                                          <p:stCondLst>
                                            <p:cond delay="1642"/>
                                          </p:stCondLst>
                                        </p:cTn>
                                        <p:tgtEl>
                                          <p:spTgt spid="57353">
                                            <p:txEl>
                                              <p:pRg st="2" end="2"/>
                                            </p:txEl>
                                          </p:spTgt>
                                        </p:tgtEl>
                                      </p:cBhvr>
                                      <p:to x="100000" y="90000"/>
                                    </p:animScale>
                                    <p:animScale>
                                      <p:cBhvr>
                                        <p:cTn id="102" dur="166" decel="50000">
                                          <p:stCondLst>
                                            <p:cond delay="1668"/>
                                          </p:stCondLst>
                                        </p:cTn>
                                        <p:tgtEl>
                                          <p:spTgt spid="57353">
                                            <p:txEl>
                                              <p:pRg st="2" end="2"/>
                                            </p:txEl>
                                          </p:spTgt>
                                        </p:tgtEl>
                                      </p:cBhvr>
                                      <p:to x="100000" y="100000"/>
                                    </p:animScale>
                                    <p:animScale>
                                      <p:cBhvr>
                                        <p:cTn id="103" dur="26">
                                          <p:stCondLst>
                                            <p:cond delay="1808"/>
                                          </p:stCondLst>
                                        </p:cTn>
                                        <p:tgtEl>
                                          <p:spTgt spid="57353">
                                            <p:txEl>
                                              <p:pRg st="2" end="2"/>
                                            </p:txEl>
                                          </p:spTgt>
                                        </p:tgtEl>
                                      </p:cBhvr>
                                      <p:to x="100000" y="95000"/>
                                    </p:animScale>
                                    <p:animScale>
                                      <p:cBhvr>
                                        <p:cTn id="104" dur="166" decel="50000">
                                          <p:stCondLst>
                                            <p:cond delay="1834"/>
                                          </p:stCondLst>
                                        </p:cTn>
                                        <p:tgtEl>
                                          <p:spTgt spid="5735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3" grpId="0" build="allAtOnce"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0" y="152400"/>
            <a:ext cx="9144000" cy="1143000"/>
          </a:xfrm>
          <a:effectLst>
            <a:outerShdw blurRad="63500" dist="38099" dir="2700000" algn="ctr" rotWithShape="0">
              <a:schemeClr val="tx1">
                <a:alpha val="74998"/>
              </a:schemeClr>
            </a:outerShdw>
          </a:effectLst>
        </p:spPr>
        <p:txBody>
          <a:bodyPr/>
          <a:lstStyle/>
          <a:p>
            <a:pPr eaLnBrk="1" hangingPunct="1">
              <a:defRPr/>
            </a:pPr>
            <a:r>
              <a:rPr lang="en-US" sz="3200" dirty="0" err="1" smtClean="0">
                <a:ea typeface="ＭＳ Ｐゴシック" charset="0"/>
              </a:rPr>
              <a:t>දානියෙල්</a:t>
            </a:r>
            <a:r>
              <a:rPr lang="en-US" sz="3200" dirty="0" smtClean="0">
                <a:ea typeface="ＭＳ Ｐゴシック" charset="0"/>
              </a:rPr>
              <a:t> </a:t>
            </a:r>
            <a:r>
              <a:rPr lang="en-US" sz="3200" dirty="0" err="1" smtClean="0">
                <a:ea typeface="ＭＳ Ｐゴシック" charset="0"/>
              </a:rPr>
              <a:t>හි</a:t>
            </a:r>
            <a:r>
              <a:rPr lang="en-US" sz="3200" dirty="0" smtClean="0">
                <a:ea typeface="ＭＳ Ｐゴシック" charset="0"/>
              </a:rPr>
              <a:t> </a:t>
            </a:r>
            <a:r>
              <a:rPr lang="en-US" sz="3200" dirty="0" err="1" smtClean="0">
                <a:ea typeface="ＭＳ Ｐゴシック" charset="0"/>
              </a:rPr>
              <a:t>සඳහන්</a:t>
            </a:r>
            <a:r>
              <a:rPr lang="en-US" sz="3200" dirty="0" smtClean="0">
                <a:ea typeface="ＭＳ Ｐゴシック" charset="0"/>
              </a:rPr>
              <a:t> </a:t>
            </a:r>
            <a:r>
              <a:rPr lang="en-US" sz="3200" dirty="0" err="1" smtClean="0">
                <a:ea typeface="ＭＳ Ｐゴシック" charset="0"/>
              </a:rPr>
              <a:t>ලොව</a:t>
            </a:r>
            <a:r>
              <a:rPr lang="en-US" sz="3200" dirty="0" smtClean="0">
                <a:ea typeface="ＭＳ Ｐゴシック" charset="0"/>
              </a:rPr>
              <a:t> </a:t>
            </a:r>
            <a:r>
              <a:rPr lang="en-US" sz="3200" dirty="0" err="1" smtClean="0">
                <a:ea typeface="ＭＳ Ｐゴシック" charset="0"/>
              </a:rPr>
              <a:t>අධිරාජ්‍යයන්</a:t>
            </a:r>
            <a:r>
              <a:rPr lang="en-US" sz="3200" dirty="0" smtClean="0">
                <a:ea typeface="ＭＳ Ｐゴシック" charset="0"/>
              </a:rPr>
              <a:t> </a:t>
            </a:r>
            <a:endParaRPr lang="en-US" sz="3200" dirty="0">
              <a:ea typeface="ＭＳ Ｐゴシック" charset="0"/>
            </a:endParaRPr>
          </a:p>
        </p:txBody>
      </p:sp>
      <p:pic>
        <p:nvPicPr>
          <p:cNvPr id="146435" name="Picture 6" descr="Daniel "/>
          <p:cNvPicPr>
            <a:picLocks noChangeAspect="1" noChangeArrowheads="1"/>
          </p:cNvPicPr>
          <p:nvPr/>
        </p:nvPicPr>
        <p:blipFill>
          <a:blip r:embed="rId4" cstate="screen">
            <a:extLst>
              <a:ext uri="{28A0092B-C50C-407E-A947-70E740481C1C}">
                <a14:useLocalDpi xmlns:a14="http://schemas.microsoft.com/office/drawing/2010/main"/>
              </a:ext>
            </a:extLst>
          </a:blip>
          <a:srcRect b="53519"/>
          <a:stretch>
            <a:fillRect/>
          </a:stretch>
        </p:blipFill>
        <p:spPr bwMode="auto">
          <a:xfrm>
            <a:off x="0" y="1228725"/>
            <a:ext cx="9144000"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Text Box 8"/>
          <p:cNvSpPr txBox="1">
            <a:spLocks noChangeArrowheads="1"/>
          </p:cNvSpPr>
          <p:nvPr/>
        </p:nvSpPr>
        <p:spPr bwMode="auto">
          <a:xfrm>
            <a:off x="4648200" y="6477000"/>
            <a:ext cx="4495800" cy="396875"/>
          </a:xfrm>
          <a:prstGeom prst="rect">
            <a:avLst/>
          </a:prstGeom>
          <a:solidFill>
            <a:schemeClr val="bg1"/>
          </a:solidFill>
          <a:ln w="9525">
            <a:noFill/>
            <a:miter lim="800000"/>
            <a:headEnd/>
            <a:tailEnd/>
          </a:ln>
          <a:effectLst>
            <a:outerShdw blurRad="63500" dist="38099" dir="2700000" algn="ctr" rotWithShape="0">
              <a:schemeClr val="bg2">
                <a:alpha val="74998"/>
              </a:schemeClr>
            </a:outerShdw>
          </a:effectLst>
        </p:spPr>
        <p:txBody>
          <a:bodyPr>
            <a:spAutoFit/>
          </a:bodyPr>
          <a:lstStyle/>
          <a:p>
            <a:pPr algn="r">
              <a:spcBef>
                <a:spcPct val="50000"/>
              </a:spcBef>
              <a:defRPr/>
            </a:pPr>
            <a:r>
              <a:rPr lang="en-US" sz="2000" b="1" i="1" dirty="0">
                <a:solidFill>
                  <a:srgbClr val="000000"/>
                </a:solidFill>
                <a:latin typeface="Arial"/>
                <a:cs typeface="Arial"/>
              </a:rPr>
              <a:t>Bible Visual Resource Book</a:t>
            </a:r>
            <a:r>
              <a:rPr lang="en-US" sz="2000" b="1" dirty="0">
                <a:solidFill>
                  <a:srgbClr val="000000"/>
                </a:solidFill>
                <a:latin typeface="Arial"/>
                <a:cs typeface="Arial"/>
              </a:rPr>
              <a:t>, 133</a:t>
            </a:r>
          </a:p>
        </p:txBody>
      </p:sp>
      <p:sp>
        <p:nvSpPr>
          <p:cNvPr id="146437" name="Text Box 4"/>
          <p:cNvSpPr txBox="1">
            <a:spLocks noChangeArrowheads="1"/>
          </p:cNvSpPr>
          <p:nvPr/>
        </p:nvSpPr>
        <p:spPr bwMode="auto">
          <a:xfrm>
            <a:off x="8559800" y="74613"/>
            <a:ext cx="527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latin typeface="Arial" charset="0"/>
                <a:cs typeface="Arial" charset="0"/>
              </a:rPr>
              <a:t>50</a:t>
            </a:r>
            <a:endParaRPr lang="en-US">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title" idx="4294967295"/>
          </p:nvPr>
        </p:nvSpPr>
        <p:spPr>
          <a:xfrm>
            <a:off x="1143000" y="0"/>
            <a:ext cx="7772400" cy="1143000"/>
          </a:xfrm>
        </p:spPr>
        <p:txBody>
          <a:bodyPr/>
          <a:lstStyle/>
          <a:p>
            <a:pPr algn="ctr" eaLnBrk="1" hangingPunct="1"/>
            <a:r>
              <a:rPr lang="si-LK" altLang="zh-CN" sz="2800" b="1" dirty="0">
                <a:solidFill>
                  <a:schemeClr val="tx1"/>
                </a:solidFill>
                <a:latin typeface="Arial" charset="0"/>
                <a:ea typeface="宋体" charset="0"/>
                <a:cs typeface="宋体" charset="0"/>
              </a:rPr>
              <a:t>ක්‍රියා පොතේ සහ යැවුම</a:t>
            </a:r>
            <a:r>
              <a:rPr lang="si-LK" altLang="zh-CN" sz="2800" b="1" dirty="0" smtClean="0">
                <a:solidFill>
                  <a:schemeClr val="tx1"/>
                </a:solidFill>
                <a:latin typeface="Arial" charset="0"/>
                <a:ea typeface="宋体" charset="0"/>
                <a:cs typeface="宋体" charset="0"/>
              </a:rPr>
              <a:t>්පත</a:t>
            </a:r>
            <a:r>
              <a:rPr lang="si-LK" altLang="zh-CN" sz="2800" b="1" dirty="0">
                <a:solidFill>
                  <a:schemeClr val="tx1"/>
                </a:solidFill>
                <a:latin typeface="Arial" charset="0"/>
                <a:ea typeface="宋体" charset="0"/>
                <a:cs typeface="宋体" charset="0"/>
              </a:rPr>
              <a:t>්‍ර වල සදහන් සියලුම ස්ථාන භූගෝලීය වශයෙන් </a:t>
            </a:r>
            <a:r>
              <a:rPr lang="en-US" altLang="zh-CN" sz="2800" b="1" dirty="0" smtClean="0">
                <a:solidFill>
                  <a:schemeClr val="tx1"/>
                </a:solidFill>
                <a:latin typeface="Arial" charset="0"/>
                <a:ea typeface="宋体" charset="0"/>
                <a:cs typeface="宋体" charset="0"/>
              </a:rPr>
              <a:t> </a:t>
            </a:r>
            <a:r>
              <a:rPr lang="en-US" altLang="zh-CN" sz="2800" b="1" dirty="0">
                <a:solidFill>
                  <a:schemeClr val="tx1"/>
                </a:solidFill>
                <a:latin typeface="Arial" charset="0"/>
                <a:ea typeface="宋体" charset="0"/>
                <a:cs typeface="宋体" charset="0"/>
              </a:rPr>
              <a:t>(</a:t>
            </a:r>
            <a:r>
              <a:rPr lang="en-US" altLang="zh-CN" sz="2400" b="1" dirty="0">
                <a:solidFill>
                  <a:schemeClr val="tx1"/>
                </a:solidFill>
                <a:latin typeface="Arial" charset="0"/>
                <a:ea typeface="宋体" charset="0"/>
                <a:cs typeface="宋体" charset="0"/>
              </a:rPr>
              <a:t>Quiz </a:t>
            </a:r>
            <a:r>
              <a:rPr lang="en-US" altLang="zh-CN" sz="2400" b="1" dirty="0" smtClean="0">
                <a:solidFill>
                  <a:schemeClr val="tx1"/>
                </a:solidFill>
                <a:latin typeface="Arial" charset="0"/>
                <a:ea typeface="宋体" charset="0"/>
                <a:cs typeface="宋体" charset="0"/>
              </a:rPr>
              <a:t>#2</a:t>
            </a:r>
            <a:r>
              <a:rPr lang="en-US" altLang="zh-CN" sz="2800" b="1" dirty="0" smtClean="0">
                <a:solidFill>
                  <a:schemeClr val="tx1"/>
                </a:solidFill>
                <a:latin typeface="Arial" charset="0"/>
                <a:ea typeface="宋体" charset="0"/>
                <a:cs typeface="宋体" charset="0"/>
              </a:rPr>
              <a:t>)</a:t>
            </a:r>
            <a:endParaRPr lang="en-US" sz="2800" b="1" dirty="0">
              <a:solidFill>
                <a:schemeClr val="tx1"/>
              </a:solidFill>
              <a:latin typeface="Arial" charset="0"/>
              <a:ea typeface="ＭＳ Ｐゴシック" charset="0"/>
            </a:endParaRPr>
          </a:p>
        </p:txBody>
      </p:sp>
      <p:pic>
        <p:nvPicPr>
          <p:cNvPr id="2150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6175"/>
            <a:ext cx="9144000" cy="578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Text Box 5"/>
          <p:cNvSpPr txBox="1">
            <a:spLocks noChangeArrowheads="1"/>
          </p:cNvSpPr>
          <p:nvPr/>
        </p:nvSpPr>
        <p:spPr bwMode="auto">
          <a:xfrm>
            <a:off x="8659658" y="152400"/>
            <a:ext cx="3273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dirty="0">
                <a:latin typeface="Arial" charset="0"/>
                <a:cs typeface="Arial" charset="0"/>
              </a:rPr>
              <a:t>5</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randombar(horizontal)">
                                      <p:cBhvr>
                                        <p:cTn id="7"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pic>
        <p:nvPicPr>
          <p:cNvPr id="148482" name="Picture 2" descr="Pict1020"/>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6038" y="1371600"/>
            <a:ext cx="9226551" cy="5486400"/>
          </a:xfrm>
          <a:solidFill>
            <a:srgbClr val="800000"/>
          </a:solidFill>
        </p:spPr>
      </p:pic>
      <p:sp>
        <p:nvSpPr>
          <p:cNvPr id="148483" name="Rectangle 3"/>
          <p:cNvSpPr>
            <a:spLocks noGrp="1" noChangeArrowheads="1"/>
          </p:cNvSpPr>
          <p:nvPr>
            <p:ph type="title"/>
          </p:nvPr>
        </p:nvSpPr>
        <p:spPr>
          <a:xfrm>
            <a:off x="755650" y="288925"/>
            <a:ext cx="7702550" cy="1484313"/>
          </a:xfrm>
          <a:solidFill>
            <a:schemeClr val="hlink"/>
          </a:solidFill>
          <a:ln w="57150">
            <a:solidFill>
              <a:schemeClr val="tx1"/>
            </a:solidFill>
            <a:miter lim="800000"/>
            <a:headEnd/>
            <a:tailEnd/>
          </a:ln>
        </p:spPr>
        <p:txBody>
          <a:bodyPr/>
          <a:lstStyle/>
          <a:p>
            <a:pPr eaLnBrk="1" hangingPunct="1"/>
            <a:r>
              <a:rPr lang="en-US" altLang="ja-JP" sz="3600" b="1" dirty="0" err="1" smtClean="0">
                <a:solidFill>
                  <a:srgbClr val="800000"/>
                </a:solidFill>
                <a:latin typeface="Arial" charset="0"/>
                <a:ea typeface="ＭＳ Ｐゴシック" charset="0"/>
                <a:cs typeface="Arial" charset="0"/>
              </a:rPr>
              <a:t>දානියෙල්</a:t>
            </a:r>
            <a:r>
              <a:rPr lang="en-US" altLang="ja-JP" sz="3600" b="1" dirty="0" smtClean="0">
                <a:solidFill>
                  <a:srgbClr val="800000"/>
                </a:solidFill>
                <a:latin typeface="Arial" charset="0"/>
                <a:ea typeface="ＭＳ Ｐゴシック" charset="0"/>
                <a:cs typeface="Arial" charset="0"/>
              </a:rPr>
              <a:t> </a:t>
            </a:r>
            <a:r>
              <a:rPr lang="en-US" altLang="ja-JP" sz="3600" b="1" dirty="0" err="1" smtClean="0">
                <a:solidFill>
                  <a:srgbClr val="800000"/>
                </a:solidFill>
                <a:latin typeface="Arial" charset="0"/>
                <a:ea typeface="ＭＳ Ｐゴシック" charset="0"/>
                <a:cs typeface="Arial" charset="0"/>
              </a:rPr>
              <a:t>හි</a:t>
            </a:r>
            <a:r>
              <a:rPr lang="en-US" altLang="ja-JP" sz="3600" b="1" dirty="0" smtClean="0">
                <a:solidFill>
                  <a:srgbClr val="800000"/>
                </a:solidFill>
                <a:latin typeface="Arial" charset="0"/>
                <a:ea typeface="ＭＳ Ｐゴシック" charset="0"/>
                <a:cs typeface="Arial" charset="0"/>
              </a:rPr>
              <a:t> </a:t>
            </a:r>
            <a:r>
              <a:rPr lang="en-US" altLang="ja-JP" sz="3600" b="1" dirty="0" err="1" smtClean="0">
                <a:solidFill>
                  <a:srgbClr val="800000"/>
                </a:solidFill>
                <a:latin typeface="Arial" charset="0"/>
                <a:ea typeface="ＭＳ Ｐゴシック" charset="0"/>
                <a:cs typeface="Arial" charset="0"/>
              </a:rPr>
              <a:t>සඳහන්</a:t>
            </a:r>
            <a:r>
              <a:rPr lang="en-US" altLang="ja-JP" sz="3600" b="1" dirty="0" smtClean="0">
                <a:solidFill>
                  <a:srgbClr val="800000"/>
                </a:solidFill>
                <a:latin typeface="Arial" charset="0"/>
                <a:ea typeface="ＭＳ Ｐゴシック" charset="0"/>
                <a:cs typeface="Arial" charset="0"/>
              </a:rPr>
              <a:t> </a:t>
            </a:r>
            <a:r>
              <a:rPr lang="en-US" altLang="ja-JP" sz="3600" b="1" dirty="0" err="1" smtClean="0">
                <a:solidFill>
                  <a:srgbClr val="800000"/>
                </a:solidFill>
                <a:latin typeface="Arial" charset="0"/>
                <a:ea typeface="ＭＳ Ｐゴシック" charset="0"/>
                <a:cs typeface="Arial" charset="0"/>
              </a:rPr>
              <a:t>සති</a:t>
            </a:r>
            <a:r>
              <a:rPr lang="en-US" altLang="ja-JP" sz="3600" b="1" dirty="0" smtClean="0">
                <a:solidFill>
                  <a:srgbClr val="800000"/>
                </a:solidFill>
                <a:latin typeface="Arial" charset="0"/>
                <a:ea typeface="ＭＳ Ｐゴシック" charset="0"/>
                <a:cs typeface="Arial" charset="0"/>
              </a:rPr>
              <a:t> 70ව.  </a:t>
            </a:r>
            <a:r>
              <a:rPr lang="en-US" altLang="ja-JP" sz="3600" b="1" dirty="0">
                <a:solidFill>
                  <a:srgbClr val="800000"/>
                </a:solidFill>
                <a:latin typeface="Arial" charset="0"/>
                <a:ea typeface="ＭＳ Ｐゴシック" charset="0"/>
                <a:cs typeface="Arial" charset="0"/>
              </a:rPr>
              <a:t/>
            </a:r>
            <a:br>
              <a:rPr lang="en-US" altLang="ja-JP" sz="3600" b="1" dirty="0">
                <a:solidFill>
                  <a:srgbClr val="800000"/>
                </a:solidFill>
                <a:latin typeface="Arial" charset="0"/>
                <a:ea typeface="ＭＳ Ｐゴシック" charset="0"/>
                <a:cs typeface="Arial" charset="0"/>
              </a:rPr>
            </a:br>
            <a:r>
              <a:rPr lang="en-US" altLang="ja-JP" sz="2000" b="1" dirty="0" smtClean="0">
                <a:solidFill>
                  <a:srgbClr val="800000"/>
                </a:solidFill>
                <a:latin typeface="Arial" charset="0"/>
                <a:ea typeface="ＭＳ Ｐゴシック" charset="0"/>
                <a:cs typeface="Arial" charset="0"/>
              </a:rPr>
              <a:t>(</a:t>
            </a:r>
            <a:r>
              <a:rPr lang="en-US" altLang="ja-JP" sz="2000" b="1" dirty="0" err="1" smtClean="0">
                <a:solidFill>
                  <a:srgbClr val="800000"/>
                </a:solidFill>
                <a:latin typeface="Arial" charset="0"/>
                <a:ea typeface="ＭＳ Ｐゴシック" charset="0"/>
                <a:cs typeface="Arial" charset="0"/>
              </a:rPr>
              <a:t>දානියෙල්</a:t>
            </a:r>
            <a:r>
              <a:rPr lang="en-US" altLang="ja-JP" sz="2000" b="1" dirty="0" smtClean="0">
                <a:solidFill>
                  <a:srgbClr val="800000"/>
                </a:solidFill>
                <a:latin typeface="Arial" charset="0"/>
                <a:ea typeface="ＭＳ Ｐゴシック" charset="0"/>
                <a:cs typeface="Arial" charset="0"/>
              </a:rPr>
              <a:t>. </a:t>
            </a:r>
            <a:r>
              <a:rPr lang="en-US" altLang="ja-JP" sz="2000" b="1" dirty="0">
                <a:solidFill>
                  <a:srgbClr val="800000"/>
                </a:solidFill>
                <a:latin typeface="Arial" charset="0"/>
                <a:ea typeface="ＭＳ Ｐゴシック" charset="0"/>
                <a:cs typeface="Arial" charset="0"/>
              </a:rPr>
              <a:t>9:24-27)</a:t>
            </a:r>
            <a:endParaRPr lang="en-US" sz="2000" b="1" dirty="0">
              <a:solidFill>
                <a:srgbClr val="800000"/>
              </a:solidFill>
              <a:latin typeface="Arial" charset="0"/>
              <a:ea typeface="ＭＳ Ｐゴシック" charset="0"/>
              <a:cs typeface="Arial" charset="0"/>
            </a:endParaRPr>
          </a:p>
        </p:txBody>
      </p:sp>
      <p:sp>
        <p:nvSpPr>
          <p:cNvPr id="111620" name="Rectangle 4"/>
          <p:cNvSpPr>
            <a:spLocks noChangeArrowheads="1"/>
          </p:cNvSpPr>
          <p:nvPr/>
        </p:nvSpPr>
        <p:spPr bwMode="auto">
          <a:xfrm>
            <a:off x="7308850" y="4508500"/>
            <a:ext cx="288925" cy="215900"/>
          </a:xfrm>
          <a:prstGeom prst="rect">
            <a:avLst/>
          </a:prstGeom>
          <a:noFill/>
          <a:ln w="76200">
            <a:solidFill>
              <a:srgbClr val="FF0000"/>
            </a:solidFill>
            <a:miter lim="800000"/>
            <a:headEnd/>
            <a:tailEnd type="none" w="lg"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endParaRPr lang="en-US"/>
          </a:p>
        </p:txBody>
      </p:sp>
      <p:sp>
        <p:nvSpPr>
          <p:cNvPr id="111621" name="Oval 5"/>
          <p:cNvSpPr>
            <a:spLocks noChangeArrowheads="1"/>
          </p:cNvSpPr>
          <p:nvPr/>
        </p:nvSpPr>
        <p:spPr bwMode="auto">
          <a:xfrm>
            <a:off x="1547813" y="4437063"/>
            <a:ext cx="2160587" cy="792162"/>
          </a:xfrm>
          <a:prstGeom prst="ellipse">
            <a:avLst/>
          </a:prstGeom>
          <a:noFill/>
          <a:ln w="7620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endParaRPr lang="en-US"/>
          </a:p>
        </p:txBody>
      </p:sp>
      <p:sp>
        <p:nvSpPr>
          <p:cNvPr id="111622" name="Text Box 6"/>
          <p:cNvSpPr txBox="1">
            <a:spLocks noChangeArrowheads="1"/>
          </p:cNvSpPr>
          <p:nvPr/>
        </p:nvSpPr>
        <p:spPr bwMode="auto">
          <a:xfrm>
            <a:off x="692150" y="6381750"/>
            <a:ext cx="151765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b="1" dirty="0">
                <a:solidFill>
                  <a:srgbClr val="FF0000"/>
                </a:solidFill>
                <a:latin typeface="Iskoola Pota" panose="020B0502040204020203" pitchFamily="34" charset="0"/>
                <a:cs typeface="Iskoola Pota" panose="020B0502040204020203" pitchFamily="34" charset="0"/>
              </a:rPr>
              <a:t>444 </a:t>
            </a:r>
            <a:r>
              <a:rPr lang="en-US" sz="1800" b="1" dirty="0" err="1" smtClean="0">
                <a:solidFill>
                  <a:srgbClr val="FF0000"/>
                </a:solidFill>
                <a:latin typeface="Iskoola Pota" panose="020B0502040204020203" pitchFamily="34" charset="0"/>
                <a:cs typeface="Iskoola Pota" panose="020B0502040204020203" pitchFamily="34" charset="0"/>
              </a:rPr>
              <a:t>ක්‍රි.පූ</a:t>
            </a:r>
            <a:r>
              <a:rPr lang="en-US" sz="1800" b="1" dirty="0" smtClean="0">
                <a:solidFill>
                  <a:srgbClr val="FF0000"/>
                </a:solidFill>
                <a:latin typeface="Iskoola Pota" panose="020B0502040204020203" pitchFamily="34" charset="0"/>
                <a:cs typeface="Iskoola Pota" panose="020B0502040204020203" pitchFamily="34" charset="0"/>
              </a:rPr>
              <a:t> </a:t>
            </a:r>
            <a:endParaRPr lang="en-US" sz="1800" b="1" dirty="0">
              <a:solidFill>
                <a:srgbClr val="FF0000"/>
              </a:solidFill>
              <a:latin typeface="Iskoola Pota" panose="020B0502040204020203" pitchFamily="34" charset="0"/>
              <a:cs typeface="Iskoola Pota" panose="020B0502040204020203" pitchFamily="34" charset="0"/>
            </a:endParaRPr>
          </a:p>
        </p:txBody>
      </p:sp>
      <p:sp>
        <p:nvSpPr>
          <p:cNvPr id="111623" name="Text Box 7"/>
          <p:cNvSpPr txBox="1">
            <a:spLocks noChangeArrowheads="1"/>
          </p:cNvSpPr>
          <p:nvPr/>
        </p:nvSpPr>
        <p:spPr bwMode="auto">
          <a:xfrm>
            <a:off x="2955527" y="6342560"/>
            <a:ext cx="1584325"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dirty="0" err="1" smtClean="0">
                <a:solidFill>
                  <a:srgbClr val="FF0000"/>
                </a:solidFill>
                <a:latin typeface="Iskoola Pota" panose="020B0502040204020203" pitchFamily="34" charset="0"/>
                <a:cs typeface="Iskoola Pota" panose="020B0502040204020203" pitchFamily="34" charset="0"/>
              </a:rPr>
              <a:t>ක්‍රි.</a:t>
            </a:r>
            <a:r>
              <a:rPr lang="en-US" sz="1800" b="1" dirty="0" err="1" smtClean="0">
                <a:solidFill>
                  <a:srgbClr val="FF0000"/>
                </a:solidFill>
                <a:latin typeface="Comic Sans MS" charset="0"/>
              </a:rPr>
              <a:t>වර්ෂ</a:t>
            </a:r>
            <a:r>
              <a:rPr lang="en-US" sz="1800" b="1" dirty="0" smtClean="0">
                <a:solidFill>
                  <a:srgbClr val="FF0000"/>
                </a:solidFill>
                <a:latin typeface="Comic Sans MS" charset="0"/>
              </a:rPr>
              <a:t> </a:t>
            </a:r>
            <a:r>
              <a:rPr lang="en-US" b="1" dirty="0">
                <a:solidFill>
                  <a:srgbClr val="FF0000"/>
                </a:solidFill>
                <a:latin typeface="Comic Sans MS" charset="0"/>
              </a:rPr>
              <a:t>33</a:t>
            </a:r>
            <a:r>
              <a:rPr lang="en-US" dirty="0">
                <a:latin typeface="Comic Sans MS" charset="0"/>
              </a:rPr>
              <a:t> </a:t>
            </a:r>
          </a:p>
        </p:txBody>
      </p:sp>
      <p:sp>
        <p:nvSpPr>
          <p:cNvPr id="111624" name="AutoShape 8"/>
          <p:cNvSpPr>
            <a:spLocks noChangeArrowheads="1"/>
          </p:cNvSpPr>
          <p:nvPr/>
        </p:nvSpPr>
        <p:spPr bwMode="auto">
          <a:xfrm>
            <a:off x="2195513" y="6551613"/>
            <a:ext cx="647700" cy="188912"/>
          </a:xfrm>
          <a:prstGeom prst="homePlate">
            <a:avLst>
              <a:gd name="adj" fmla="val 85715"/>
            </a:avLst>
          </a:prstGeom>
          <a:solidFill>
            <a:schemeClr val="accent1"/>
          </a:solidFill>
          <a:ln w="9525">
            <a:solidFill>
              <a:schemeClr val="tx1"/>
            </a:solidFill>
            <a:miter lim="800000"/>
            <a:headEnd/>
            <a:tailEnd type="none" w="lg" len="lg"/>
          </a:ln>
        </p:spPr>
        <p:txBody>
          <a:bodyPr wrap="none" lIns="90000" tIns="46800" rIns="90000" bIns="46800" anchor="ctr">
            <a:spAutoFit/>
          </a:bodyPr>
          <a:lstStyle/>
          <a:p>
            <a:endParaRPr lang="en-US"/>
          </a:p>
        </p:txBody>
      </p:sp>
      <p:sp>
        <p:nvSpPr>
          <p:cNvPr id="111625" name="Text Box 9"/>
          <p:cNvSpPr txBox="1">
            <a:spLocks noChangeArrowheads="1"/>
          </p:cNvSpPr>
          <p:nvPr/>
        </p:nvSpPr>
        <p:spPr bwMode="auto">
          <a:xfrm>
            <a:off x="1371600" y="6021388"/>
            <a:ext cx="22098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b="1" dirty="0" err="1" smtClean="0">
                <a:solidFill>
                  <a:srgbClr val="FF0000"/>
                </a:solidFill>
                <a:latin typeface="Comic Sans MS" charset="0"/>
              </a:rPr>
              <a:t>සති</a:t>
            </a:r>
            <a:r>
              <a:rPr lang="en-US" b="1" dirty="0" smtClean="0">
                <a:solidFill>
                  <a:srgbClr val="FF0000"/>
                </a:solidFill>
                <a:latin typeface="Comic Sans MS" charset="0"/>
              </a:rPr>
              <a:t> 69 </a:t>
            </a:r>
            <a:endParaRPr lang="en-US" sz="1800" b="1" dirty="0">
              <a:solidFill>
                <a:srgbClr val="FF0000"/>
              </a:solidFill>
              <a:latin typeface="Comic Sans MS" charset="0"/>
            </a:endParaRPr>
          </a:p>
        </p:txBody>
      </p:sp>
      <p:sp>
        <p:nvSpPr>
          <p:cNvPr id="148490" name="Text Box 11"/>
          <p:cNvSpPr txBox="1">
            <a:spLocks noChangeArrowheads="1"/>
          </p:cNvSpPr>
          <p:nvPr/>
        </p:nvSpPr>
        <p:spPr bwMode="auto">
          <a:xfrm>
            <a:off x="8588375" y="104775"/>
            <a:ext cx="469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chemeClr val="bg1"/>
                </a:solidFill>
                <a:latin typeface="Arial" charset="0"/>
                <a:cs typeface="Arial" charset="0"/>
              </a:rPr>
              <a:t>50</a:t>
            </a:r>
            <a:endParaRPr lang="en-US" sz="2000">
              <a:latin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1622"/>
                                        </p:tgtEl>
                                        <p:attrNameLst>
                                          <p:attrName>style.visibility</p:attrName>
                                        </p:attrNameLst>
                                      </p:cBhvr>
                                      <p:to>
                                        <p:strVal val="visible"/>
                                      </p:to>
                                    </p:set>
                                    <p:animEffect transition="in" filter="wipe(left)">
                                      <p:cBhvr>
                                        <p:cTn id="7" dur="500"/>
                                        <p:tgtEl>
                                          <p:spTgt spid="11162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1624"/>
                                        </p:tgtEl>
                                        <p:attrNameLst>
                                          <p:attrName>style.visibility</p:attrName>
                                        </p:attrNameLst>
                                      </p:cBhvr>
                                      <p:to>
                                        <p:strVal val="visible"/>
                                      </p:to>
                                    </p:set>
                                    <p:animEffect transition="in" filter="wipe(left)">
                                      <p:cBhvr>
                                        <p:cTn id="11" dur="500"/>
                                        <p:tgtEl>
                                          <p:spTgt spid="111624"/>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1623"/>
                                        </p:tgtEl>
                                        <p:attrNameLst>
                                          <p:attrName>style.visibility</p:attrName>
                                        </p:attrNameLst>
                                      </p:cBhvr>
                                      <p:to>
                                        <p:strVal val="visible"/>
                                      </p:to>
                                    </p:set>
                                    <p:animEffect transition="in" filter="wipe(left)">
                                      <p:cBhvr>
                                        <p:cTn id="15" dur="500"/>
                                        <p:tgtEl>
                                          <p:spTgt spid="11162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11625"/>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1116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16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animBg="1"/>
      <p:bldP spid="111621" grpId="0" animBg="1"/>
      <p:bldP spid="111622" grpId="0" autoUpdateAnimBg="0"/>
      <p:bldP spid="111623" grpId="0" autoUpdateAnimBg="0"/>
      <p:bldP spid="111624" grpId="0" animBg="1"/>
      <p:bldP spid="111625"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026"/>
          <p:cNvSpPr>
            <a:spLocks noGrp="1" noChangeArrowheads="1"/>
          </p:cNvSpPr>
          <p:nvPr>
            <p:ph type="title"/>
          </p:nvPr>
        </p:nvSpPr>
        <p:spPr>
          <a:xfrm>
            <a:off x="0" y="277813"/>
            <a:ext cx="9144000" cy="1143000"/>
          </a:xfrm>
        </p:spPr>
        <p:txBody>
          <a:bodyPr/>
          <a:lstStyle/>
          <a:p>
            <a:pPr eaLnBrk="1" hangingPunct="1">
              <a:defRPr/>
            </a:pPr>
            <a:r>
              <a:rPr lang="en-US" sz="3600" dirty="0" err="1" smtClean="0">
                <a:latin typeface="Arial" charset="0"/>
                <a:ea typeface="ＭＳ Ｐゴシック" charset="0"/>
                <a:cs typeface="Arial" charset="0"/>
              </a:rPr>
              <a:t>සති</a:t>
            </a:r>
            <a:r>
              <a:rPr lang="en-US" sz="3600" dirty="0" smtClean="0">
                <a:latin typeface="Arial" charset="0"/>
                <a:ea typeface="ＭＳ Ｐゴシック" charset="0"/>
                <a:cs typeface="Arial" charset="0"/>
              </a:rPr>
              <a:t> 70 ව </a:t>
            </a:r>
            <a:r>
              <a:rPr lang="en-US" sz="3600" dirty="0" err="1" smtClean="0">
                <a:latin typeface="Arial" charset="0"/>
                <a:ea typeface="ＭＳ Ｐゴシック" charset="0"/>
                <a:cs typeface="Arial" charset="0"/>
              </a:rPr>
              <a:t>පිලිබඳ</a:t>
            </a:r>
            <a:r>
              <a:rPr lang="en-US" sz="3600" dirty="0">
                <a:latin typeface="Arial" charset="0"/>
                <a:ea typeface="ＭＳ Ｐゴシック" charset="0"/>
                <a:cs typeface="Arial" charset="0"/>
              </a:rPr>
              <a:t> </a:t>
            </a:r>
            <a:r>
              <a:rPr lang="en-US" sz="3600" dirty="0" err="1" smtClean="0">
                <a:latin typeface="Arial" charset="0"/>
                <a:ea typeface="ＭＳ Ｐゴシック" charset="0"/>
                <a:cs typeface="Arial" charset="0"/>
              </a:rPr>
              <a:t>නිර්ණයනයන්</a:t>
            </a:r>
            <a:endParaRPr lang="en-US" sz="3600" dirty="0">
              <a:latin typeface="Arial" charset="0"/>
              <a:ea typeface="ＭＳ Ｐゴシック" charset="0"/>
              <a:cs typeface="Arial" charset="0"/>
            </a:endParaRPr>
          </a:p>
        </p:txBody>
      </p:sp>
      <p:sp>
        <p:nvSpPr>
          <p:cNvPr id="150530" name="Text Box 1027"/>
          <p:cNvSpPr txBox="1">
            <a:spLocks noChangeArrowheads="1"/>
          </p:cNvSpPr>
          <p:nvPr/>
        </p:nvSpPr>
        <p:spPr bwMode="auto">
          <a:xfrm>
            <a:off x="8534400" y="39688"/>
            <a:ext cx="469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2000" b="1">
                <a:latin typeface="Arial" charset="0"/>
                <a:cs typeface="Arial" charset="0"/>
              </a:rPr>
              <a:t>49</a:t>
            </a:r>
            <a:endParaRPr lang="en-US" sz="1800" b="1">
              <a:latin typeface="Arial" charset="0"/>
              <a:cs typeface="Arial" charset="0"/>
            </a:endParaRPr>
          </a:p>
        </p:txBody>
      </p:sp>
      <p:grpSp>
        <p:nvGrpSpPr>
          <p:cNvPr id="150531" name="Group 1028"/>
          <p:cNvGrpSpPr>
            <a:grpSpLocks/>
          </p:cNvGrpSpPr>
          <p:nvPr/>
        </p:nvGrpSpPr>
        <p:grpSpPr bwMode="auto">
          <a:xfrm>
            <a:off x="304800" y="1219200"/>
            <a:ext cx="8534400" cy="5181600"/>
            <a:chOff x="192" y="981"/>
            <a:chExt cx="5328" cy="3243"/>
          </a:xfrm>
        </p:grpSpPr>
        <p:pic>
          <p:nvPicPr>
            <p:cNvPr id="150533" name="Picture 1029"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l="21776" t="59973" r="8673" b="10085"/>
            <a:stretch>
              <a:fillRect/>
            </a:stretch>
          </p:blipFill>
          <p:spPr bwMode="auto">
            <a:xfrm>
              <a:off x="192" y="981"/>
              <a:ext cx="5328" cy="3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4" name="Rectangle 1030"/>
            <p:cNvSpPr>
              <a:spLocks noChangeArrowheads="1"/>
            </p:cNvSpPr>
            <p:nvPr/>
          </p:nvSpPr>
          <p:spPr bwMode="auto">
            <a:xfrm>
              <a:off x="3936" y="4176"/>
              <a:ext cx="1440" cy="48"/>
            </a:xfrm>
            <a:prstGeom prst="rect">
              <a:avLst/>
            </a:prstGeom>
            <a:solidFill>
              <a:schemeClr val="tx1"/>
            </a:solidFill>
            <a:ln w="9525">
              <a:solidFill>
                <a:schemeClr val="tx1"/>
              </a:solidFill>
              <a:miter lim="800000"/>
              <a:headEnd/>
              <a:tailEnd/>
            </a:ln>
          </p:spPr>
          <p:txBody>
            <a:bodyPr wrap="none" anchor="ctr"/>
            <a:lstStyle/>
            <a:p>
              <a:endParaRPr lang="en-US" sz="2000">
                <a:latin typeface="Arial" charset="0"/>
                <a:cs typeface="Arial" charset="0"/>
              </a:endParaRPr>
            </a:p>
          </p:txBody>
        </p:sp>
      </p:grpSp>
      <p:sp>
        <p:nvSpPr>
          <p:cNvPr id="150532" name="Text Box 1031"/>
          <p:cNvSpPr txBox="1">
            <a:spLocks noChangeArrowheads="1"/>
          </p:cNvSpPr>
          <p:nvPr/>
        </p:nvSpPr>
        <p:spPr bwMode="auto">
          <a:xfrm>
            <a:off x="2895600" y="6438900"/>
            <a:ext cx="55483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1600">
                <a:latin typeface="Arial" charset="0"/>
                <a:cs typeface="Arial" charset="0"/>
              </a:rPr>
              <a:t>Harold Hoehner, </a:t>
            </a:r>
            <a:r>
              <a:rPr lang="en-US" sz="1600" i="1">
                <a:latin typeface="Arial" charset="0"/>
                <a:cs typeface="Arial" charset="0"/>
              </a:rPr>
              <a:t>Chronological Aspects of the Life of Christ</a:t>
            </a:r>
            <a:endParaRPr lang="en-US" sz="1600">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5" descr="rembra249">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2536" y="-6099"/>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8" name="Rectangle 2"/>
          <p:cNvSpPr>
            <a:spLocks noGrp="1" noChangeArrowheads="1"/>
          </p:cNvSpPr>
          <p:nvPr>
            <p:ph type="title"/>
          </p:nvPr>
        </p:nvSpPr>
        <p:spPr>
          <a:xfrm>
            <a:off x="152400" y="228600"/>
            <a:ext cx="3657600" cy="1524000"/>
          </a:xfrm>
        </p:spPr>
        <p:txBody>
          <a:bodyPr/>
          <a:lstStyle/>
          <a:p>
            <a:pPr eaLnBrk="1" hangingPunct="1"/>
            <a:r>
              <a:rPr lang="en-US" b="1" dirty="0" err="1" smtClean="0">
                <a:solidFill>
                  <a:schemeClr val="bg1"/>
                </a:solidFill>
                <a:latin typeface="Arial" charset="0"/>
                <a:ea typeface="ＭＳ Ｐゴシック" charset="0"/>
                <a:cs typeface="Arial" charset="0"/>
              </a:rPr>
              <a:t>බෙල්ෂෙශර්</a:t>
            </a:r>
            <a:r>
              <a:rPr lang="en-US" b="1" dirty="0" smtClean="0">
                <a:solidFill>
                  <a:schemeClr val="bg1"/>
                </a:solidFill>
                <a:latin typeface="Arial" charset="0"/>
                <a:ea typeface="ＭＳ Ｐゴシック" charset="0"/>
                <a:cs typeface="Arial" charset="0"/>
              </a:rPr>
              <a:t> </a:t>
            </a:r>
            <a:r>
              <a:rPr lang="en-US" b="1" dirty="0" err="1" smtClean="0">
                <a:solidFill>
                  <a:schemeClr val="bg1"/>
                </a:solidFill>
                <a:latin typeface="Arial" charset="0"/>
                <a:ea typeface="ＭＳ Ｐゴシック" charset="0"/>
                <a:cs typeface="Arial" charset="0"/>
              </a:rPr>
              <a:t>යටත්විම</a:t>
            </a:r>
            <a:endParaRPr lang="en-US" b="1" dirty="0">
              <a:solidFill>
                <a:schemeClr val="bg1"/>
              </a:solidFill>
              <a:latin typeface="Arial" charset="0"/>
              <a:ea typeface="ＭＳ Ｐゴシック" charset="0"/>
              <a:cs typeface="Arial" charset="0"/>
            </a:endParaRPr>
          </a:p>
        </p:txBody>
      </p:sp>
      <p:sp>
        <p:nvSpPr>
          <p:cNvPr id="152579" name="Rectangle 3"/>
          <p:cNvSpPr txBox="1">
            <a:spLocks noChangeArrowheads="1"/>
          </p:cNvSpPr>
          <p:nvPr/>
        </p:nvSpPr>
        <p:spPr bwMode="auto">
          <a:xfrm>
            <a:off x="5713413" y="6096000"/>
            <a:ext cx="34194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20000"/>
              </a:spcBef>
              <a:buFontTx/>
              <a:buChar char="•"/>
            </a:pPr>
            <a:r>
              <a:rPr lang="si-LK" sz="3200" b="1" dirty="0">
                <a:solidFill>
                  <a:schemeClr val="bg1"/>
                </a:solidFill>
                <a:latin typeface="Arial" charset="0"/>
                <a:cs typeface="Arial" charset="0"/>
              </a:rPr>
              <a:t>රම්බ්රෑන්ඩ්</a:t>
            </a:r>
            <a:endParaRPr lang="en-US" sz="3200" b="1" dirty="0">
              <a:solidFill>
                <a:schemeClr val="bg1"/>
              </a:solidFill>
              <a:latin typeface="Arial" charset="0"/>
              <a:cs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6443663" y="620713"/>
            <a:ext cx="2209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algn="l">
              <a:defRPr/>
            </a:pPr>
            <a:endParaRPr lang="en-US">
              <a:solidFill>
                <a:srgbClr val="000000"/>
              </a:solidFill>
              <a:latin typeface="Arial"/>
              <a:cs typeface="Arial"/>
            </a:endParaRPr>
          </a:p>
        </p:txBody>
      </p:sp>
      <p:pic>
        <p:nvPicPr>
          <p:cNvPr id="154627" name="Picture 4" descr="Home">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3400" y="6119813"/>
            <a:ext cx="7239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8"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38200" y="2209800"/>
            <a:ext cx="4267200"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4790"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953000" y="3895725"/>
            <a:ext cx="41910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0" name="Freeform 7"/>
          <p:cNvSpPr>
            <a:spLocks/>
          </p:cNvSpPr>
          <p:nvPr/>
        </p:nvSpPr>
        <p:spPr bwMode="auto">
          <a:xfrm>
            <a:off x="3355975" y="-212725"/>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4792" name="Freeform 8"/>
          <p:cNvSpPr>
            <a:spLocks/>
          </p:cNvSpPr>
          <p:nvPr/>
        </p:nvSpPr>
        <p:spPr bwMode="auto">
          <a:xfrm>
            <a:off x="228600" y="152400"/>
            <a:ext cx="3551238" cy="7162800"/>
          </a:xfrm>
          <a:custGeom>
            <a:avLst/>
            <a:gdLst>
              <a:gd name="T0" fmla="*/ 2147483647 w 2237"/>
              <a:gd name="T1" fmla="*/ 0 h 4512"/>
              <a:gd name="T2" fmla="*/ 2147483647 w 2237"/>
              <a:gd name="T3" fmla="*/ 2147483647 h 4512"/>
              <a:gd name="T4" fmla="*/ 2147483647 w 2237"/>
              <a:gd name="T5" fmla="*/ 2147483647 h 4512"/>
              <a:gd name="T6" fmla="*/ 2147483647 w 2237"/>
              <a:gd name="T7" fmla="*/ 2147483647 h 4512"/>
              <a:gd name="T8" fmla="*/ 2147483647 w 2237"/>
              <a:gd name="T9" fmla="*/ 2147483647 h 4512"/>
              <a:gd name="T10" fmla="*/ 2147483647 w 2237"/>
              <a:gd name="T11" fmla="*/ 2147483647 h 4512"/>
              <a:gd name="T12" fmla="*/ 2147483647 w 2237"/>
              <a:gd name="T13" fmla="*/ 2147483647 h 4512"/>
              <a:gd name="T14" fmla="*/ 2147483647 w 2237"/>
              <a:gd name="T15" fmla="*/ 2147483647 h 4512"/>
              <a:gd name="T16" fmla="*/ 2147483647 w 2237"/>
              <a:gd name="T17" fmla="*/ 2147483647 h 4512"/>
              <a:gd name="T18" fmla="*/ 2147483647 w 2237"/>
              <a:gd name="T19" fmla="*/ 2147483647 h 4512"/>
              <a:gd name="T20" fmla="*/ 2147483647 w 2237"/>
              <a:gd name="T21" fmla="*/ 2147483647 h 4512"/>
              <a:gd name="T22" fmla="*/ 2147483647 w 2237"/>
              <a:gd name="T23" fmla="*/ 2147483647 h 4512"/>
              <a:gd name="T24" fmla="*/ 2147483647 w 2237"/>
              <a:gd name="T25" fmla="*/ 2147483647 h 4512"/>
              <a:gd name="T26" fmla="*/ 2147483647 w 2237"/>
              <a:gd name="T27" fmla="*/ 2147483647 h 4512"/>
              <a:gd name="T28" fmla="*/ 2147483647 w 2237"/>
              <a:gd name="T29" fmla="*/ 2147483647 h 4512"/>
              <a:gd name="T30" fmla="*/ 2147483647 w 2237"/>
              <a:gd name="T31" fmla="*/ 2147483647 h 4512"/>
              <a:gd name="T32" fmla="*/ 2147483647 w 2237"/>
              <a:gd name="T33" fmla="*/ 2147483647 h 4512"/>
              <a:gd name="T34" fmla="*/ 2147483647 w 2237"/>
              <a:gd name="T35" fmla="*/ 2147483647 h 4512"/>
              <a:gd name="T36" fmla="*/ 2147483647 w 2237"/>
              <a:gd name="T37" fmla="*/ 2147483647 h 4512"/>
              <a:gd name="T38" fmla="*/ 2147483647 w 2237"/>
              <a:gd name="T39" fmla="*/ 2147483647 h 4512"/>
              <a:gd name="T40" fmla="*/ 2147483647 w 2237"/>
              <a:gd name="T41" fmla="*/ 2147483647 h 4512"/>
              <a:gd name="T42" fmla="*/ 0 w 2237"/>
              <a:gd name="T43" fmla="*/ 2147483647 h 4512"/>
              <a:gd name="T44" fmla="*/ 2147483647 w 2237"/>
              <a:gd name="T45" fmla="*/ 2147483647 h 4512"/>
              <a:gd name="T46" fmla="*/ 2147483647 w 2237"/>
              <a:gd name="T47" fmla="*/ 2147483647 h 4512"/>
              <a:gd name="T48" fmla="*/ 2147483647 w 2237"/>
              <a:gd name="T49" fmla="*/ 2147483647 h 4512"/>
              <a:gd name="T50" fmla="*/ 2147483647 w 2237"/>
              <a:gd name="T51" fmla="*/ 2147483647 h 4512"/>
              <a:gd name="T52" fmla="*/ 2147483647 w 2237"/>
              <a:gd name="T53" fmla="*/ 2147483647 h 4512"/>
              <a:gd name="T54" fmla="*/ 2147483647 w 2237"/>
              <a:gd name="T55" fmla="*/ 2147483647 h 4512"/>
              <a:gd name="T56" fmla="*/ 2147483647 w 2237"/>
              <a:gd name="T57" fmla="*/ 2147483647 h 4512"/>
              <a:gd name="T58" fmla="*/ 2147483647 w 2237"/>
              <a:gd name="T59" fmla="*/ 2147483647 h 4512"/>
              <a:gd name="T60" fmla="*/ 2147483647 w 2237"/>
              <a:gd name="T61" fmla="*/ 2147483647 h 4512"/>
              <a:gd name="T62" fmla="*/ 2147483647 w 2237"/>
              <a:gd name="T63" fmla="*/ 2147483647 h 4512"/>
              <a:gd name="T64" fmla="*/ 2147483647 w 2237"/>
              <a:gd name="T65" fmla="*/ 2147483647 h 4512"/>
              <a:gd name="T66" fmla="*/ 2147483647 w 2237"/>
              <a:gd name="T67" fmla="*/ 2147483647 h 4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37"/>
              <a:gd name="T103" fmla="*/ 0 h 4512"/>
              <a:gd name="T104" fmla="*/ 2237 w 2237"/>
              <a:gd name="T105" fmla="*/ 4512 h 45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a:solidFill>
              <a:srgbClr val="99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4793" name="Line 9"/>
          <p:cNvSpPr>
            <a:spLocks noChangeShapeType="1"/>
          </p:cNvSpPr>
          <p:nvPr/>
        </p:nvSpPr>
        <p:spPr bwMode="auto">
          <a:xfrm flipH="1">
            <a:off x="3657600" y="0"/>
            <a:ext cx="304800" cy="38100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4794" name="Text Box 10"/>
          <p:cNvSpPr txBox="1">
            <a:spLocks noChangeArrowheads="1"/>
          </p:cNvSpPr>
          <p:nvPr/>
        </p:nvSpPr>
        <p:spPr bwMode="auto">
          <a:xfrm>
            <a:off x="46149" y="593725"/>
            <a:ext cx="8077200" cy="170816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en-US" sz="3500" b="1" dirty="0" err="1" smtClean="0">
                <a:solidFill>
                  <a:srgbClr val="FFFFFF"/>
                </a:solidFill>
                <a:effectLst>
                  <a:outerShdw blurRad="38100" dist="38100" dir="2700000" algn="tl">
                    <a:srgbClr val="000000"/>
                  </a:outerShdw>
                </a:effectLst>
                <a:latin typeface="Arial" charset="0"/>
                <a:cs typeface="Arial" charset="0"/>
              </a:rPr>
              <a:t>බබිලෝනිය</a:t>
            </a:r>
            <a:r>
              <a:rPr lang="en-US" sz="3500" b="1" dirty="0" smtClean="0">
                <a:solidFill>
                  <a:srgbClr val="FFFFFF"/>
                </a:solidFill>
                <a:effectLst>
                  <a:outerShdw blurRad="38100" dist="38100" dir="2700000" algn="tl">
                    <a:srgbClr val="000000"/>
                  </a:outerShdw>
                </a:effectLst>
                <a:latin typeface="Arial" charset="0"/>
                <a:cs typeface="Arial" charset="0"/>
              </a:rPr>
              <a:t> </a:t>
            </a:r>
            <a:r>
              <a:rPr lang="en-US" sz="3500" b="1" dirty="0" err="1" smtClean="0">
                <a:solidFill>
                  <a:srgbClr val="FFFFFF"/>
                </a:solidFill>
                <a:effectLst>
                  <a:outerShdw blurRad="38100" dist="38100" dir="2700000" algn="tl">
                    <a:srgbClr val="000000"/>
                  </a:outerShdw>
                </a:effectLst>
                <a:latin typeface="Arial" charset="0"/>
                <a:cs typeface="Arial" charset="0"/>
              </a:rPr>
              <a:t>වැටීම</a:t>
            </a:r>
            <a:r>
              <a:rPr lang="en-US" sz="3500" b="1" dirty="0" smtClean="0">
                <a:solidFill>
                  <a:srgbClr val="FFFFFF"/>
                </a:solidFill>
                <a:effectLst>
                  <a:outerShdw blurRad="38100" dist="38100" dir="2700000" algn="tl">
                    <a:srgbClr val="000000"/>
                  </a:outerShdw>
                </a:effectLst>
                <a:latin typeface="Arial" charset="0"/>
                <a:cs typeface="Arial" charset="0"/>
              </a:rPr>
              <a:t>  (539 </a:t>
            </a:r>
            <a:r>
              <a:rPr lang="en-US" sz="2700" b="1" dirty="0" err="1" smtClean="0">
                <a:solidFill>
                  <a:srgbClr val="FFFFFF"/>
                </a:solidFill>
                <a:effectLst>
                  <a:outerShdw blurRad="38100" dist="38100" dir="2700000" algn="tl">
                    <a:srgbClr val="000000"/>
                  </a:outerShdw>
                </a:effectLst>
                <a:latin typeface="Iskoola Pota" panose="020B0502040204020203" pitchFamily="34" charset="0"/>
                <a:cs typeface="Iskoola Pota" panose="020B0502040204020203" pitchFamily="34" charset="0"/>
              </a:rPr>
              <a:t>ක්‍රි</a:t>
            </a:r>
            <a:r>
              <a:rPr lang="en-US" sz="2700" b="1" dirty="0" err="1" smtClean="0">
                <a:solidFill>
                  <a:srgbClr val="FFFFFF"/>
                </a:solidFill>
                <a:effectLst>
                  <a:outerShdw blurRad="38100" dist="38100" dir="2700000" algn="tl">
                    <a:srgbClr val="000000"/>
                  </a:outerShdw>
                </a:effectLst>
                <a:latin typeface="Arial" charset="0"/>
                <a:cs typeface="Arial" charset="0"/>
              </a:rPr>
              <a:t>.පූ</a:t>
            </a:r>
            <a:r>
              <a:rPr lang="en-US" sz="2700" b="1" dirty="0" smtClean="0">
                <a:solidFill>
                  <a:srgbClr val="FFFFFF"/>
                </a:solidFill>
                <a:effectLst>
                  <a:outerShdw blurRad="38100" dist="38100" dir="2700000" algn="tl">
                    <a:srgbClr val="000000"/>
                  </a:outerShdw>
                </a:effectLst>
                <a:latin typeface="Arial" charset="0"/>
                <a:cs typeface="Arial" charset="0"/>
              </a:rPr>
              <a:t> </a:t>
            </a:r>
            <a:r>
              <a:rPr lang="en-US" sz="3500" b="1" dirty="0" smtClean="0">
                <a:solidFill>
                  <a:srgbClr val="FFFFFF"/>
                </a:solidFill>
                <a:effectLst>
                  <a:outerShdw blurRad="38100" dist="38100" dir="2700000" algn="tl">
                    <a:srgbClr val="000000"/>
                  </a:outerShdw>
                </a:effectLst>
                <a:latin typeface="Arial" charset="0"/>
                <a:cs typeface="Arial" charset="0"/>
              </a:rPr>
              <a:t>)</a:t>
            </a:r>
          </a:p>
          <a:p>
            <a:pPr eaLnBrk="0" hangingPunct="0">
              <a:defRPr/>
            </a:pPr>
            <a:r>
              <a:rPr lang="en-US" sz="3500" b="1" dirty="0" err="1" smtClean="0">
                <a:solidFill>
                  <a:srgbClr val="FFFFFF"/>
                </a:solidFill>
                <a:effectLst>
                  <a:outerShdw blurRad="38100" dist="38100" dir="2700000" algn="tl">
                    <a:srgbClr val="000000"/>
                  </a:outerShdw>
                </a:effectLst>
                <a:latin typeface="Arial" charset="0"/>
                <a:cs typeface="Arial" charset="0"/>
              </a:rPr>
              <a:t>සයිරස්</a:t>
            </a:r>
            <a:r>
              <a:rPr lang="en-US" sz="3500" b="1" dirty="0" smtClean="0">
                <a:solidFill>
                  <a:srgbClr val="FFFFFF"/>
                </a:solidFill>
                <a:effectLst>
                  <a:outerShdw blurRad="38100" dist="38100" dir="2700000" algn="tl">
                    <a:srgbClr val="000000"/>
                  </a:outerShdw>
                </a:effectLst>
                <a:latin typeface="Arial" charset="0"/>
                <a:cs typeface="Arial" charset="0"/>
              </a:rPr>
              <a:t> </a:t>
            </a:r>
            <a:r>
              <a:rPr lang="en-US" sz="3500" b="1" dirty="0" err="1" smtClean="0">
                <a:solidFill>
                  <a:srgbClr val="FFFFFF"/>
                </a:solidFill>
                <a:effectLst>
                  <a:outerShdw blurRad="38100" dist="38100" dir="2700000" algn="tl">
                    <a:srgbClr val="000000"/>
                  </a:outerShdw>
                </a:effectLst>
                <a:latin typeface="Arial" charset="0"/>
                <a:cs typeface="Arial" charset="0"/>
              </a:rPr>
              <a:t>රජු</a:t>
            </a:r>
            <a:r>
              <a:rPr lang="en-US" sz="3500" b="1" dirty="0" smtClean="0">
                <a:solidFill>
                  <a:srgbClr val="FFFFFF"/>
                </a:solidFill>
                <a:effectLst>
                  <a:outerShdw blurRad="38100" dist="38100" dir="2700000" algn="tl">
                    <a:srgbClr val="000000"/>
                  </a:outerShdw>
                </a:effectLst>
                <a:latin typeface="Arial" charset="0"/>
                <a:cs typeface="Arial" charset="0"/>
              </a:rPr>
              <a:t> </a:t>
            </a:r>
            <a:r>
              <a:rPr lang="en-US" sz="3500" b="1" dirty="0" err="1" smtClean="0">
                <a:solidFill>
                  <a:srgbClr val="FFFFFF"/>
                </a:solidFill>
                <a:effectLst>
                  <a:outerShdw blurRad="38100" dist="38100" dir="2700000" algn="tl">
                    <a:srgbClr val="000000"/>
                  </a:outerShdw>
                </a:effectLst>
                <a:latin typeface="Arial" charset="0"/>
                <a:cs typeface="Arial" charset="0"/>
              </a:rPr>
              <a:t>වතුර</a:t>
            </a:r>
            <a:r>
              <a:rPr lang="en-US" sz="3500" b="1" dirty="0" smtClean="0">
                <a:solidFill>
                  <a:srgbClr val="FFFFFF"/>
                </a:solidFill>
                <a:effectLst>
                  <a:outerShdw blurRad="38100" dist="38100" dir="2700000" algn="tl">
                    <a:srgbClr val="000000"/>
                  </a:outerShdw>
                </a:effectLst>
                <a:latin typeface="Arial" charset="0"/>
                <a:cs typeface="Arial" charset="0"/>
              </a:rPr>
              <a:t> </a:t>
            </a:r>
            <a:r>
              <a:rPr lang="en-US" sz="3500" b="1" dirty="0" err="1" smtClean="0">
                <a:solidFill>
                  <a:srgbClr val="FFFFFF"/>
                </a:solidFill>
                <a:effectLst>
                  <a:outerShdw blurRad="38100" dist="38100" dir="2700000" algn="tl">
                    <a:srgbClr val="000000"/>
                  </a:outerShdw>
                </a:effectLst>
                <a:latin typeface="Arial" charset="0"/>
                <a:cs typeface="Arial" charset="0"/>
              </a:rPr>
              <a:t>දොරටු</a:t>
            </a:r>
            <a:r>
              <a:rPr lang="en-US" sz="3500" b="1" dirty="0" smtClean="0">
                <a:solidFill>
                  <a:srgbClr val="FFFFFF"/>
                </a:solidFill>
                <a:effectLst>
                  <a:outerShdw blurRad="38100" dist="38100" dir="2700000" algn="tl">
                    <a:srgbClr val="000000"/>
                  </a:outerShdw>
                </a:effectLst>
                <a:latin typeface="Arial" charset="0"/>
                <a:cs typeface="Arial" charset="0"/>
              </a:rPr>
              <a:t> </a:t>
            </a:r>
            <a:r>
              <a:rPr lang="en-US" sz="3500" b="1" dirty="0" err="1" smtClean="0">
                <a:solidFill>
                  <a:srgbClr val="FFFFFF"/>
                </a:solidFill>
                <a:effectLst>
                  <a:outerShdw blurRad="38100" dist="38100" dir="2700000" algn="tl">
                    <a:srgbClr val="000000"/>
                  </a:outerShdw>
                </a:effectLst>
                <a:latin typeface="Arial" charset="0"/>
                <a:cs typeface="Arial" charset="0"/>
              </a:rPr>
              <a:t>යටින්</a:t>
            </a:r>
            <a:r>
              <a:rPr lang="en-US" sz="3500" b="1" dirty="0" smtClean="0">
                <a:solidFill>
                  <a:srgbClr val="FFFFFF"/>
                </a:solidFill>
                <a:effectLst>
                  <a:outerShdw blurRad="38100" dist="38100" dir="2700000" algn="tl">
                    <a:srgbClr val="000000"/>
                  </a:outerShdw>
                </a:effectLst>
                <a:latin typeface="Arial" charset="0"/>
                <a:cs typeface="Arial" charset="0"/>
              </a:rPr>
              <a:t> </a:t>
            </a:r>
            <a:r>
              <a:rPr lang="en-US" sz="3500" b="1" dirty="0" err="1" smtClean="0">
                <a:solidFill>
                  <a:srgbClr val="FFFFFF"/>
                </a:solidFill>
                <a:effectLst>
                  <a:outerShdw blurRad="38100" dist="38100" dir="2700000" algn="tl">
                    <a:srgbClr val="000000"/>
                  </a:outerShdw>
                </a:effectLst>
                <a:latin typeface="Arial" charset="0"/>
                <a:cs typeface="Arial" charset="0"/>
              </a:rPr>
              <a:t>පැමිණ</a:t>
            </a:r>
            <a:r>
              <a:rPr lang="en-US" sz="3500" b="1" dirty="0" smtClean="0">
                <a:solidFill>
                  <a:srgbClr val="FFFFFF"/>
                </a:solidFill>
                <a:effectLst>
                  <a:outerShdw blurRad="38100" dist="38100" dir="2700000" algn="tl">
                    <a:srgbClr val="000000"/>
                  </a:outerShdw>
                </a:effectLst>
                <a:latin typeface="Arial" charset="0"/>
                <a:cs typeface="Arial" charset="0"/>
              </a:rPr>
              <a:t> </a:t>
            </a:r>
            <a:r>
              <a:rPr lang="en-US" sz="3500" b="1" dirty="0" err="1" smtClean="0">
                <a:solidFill>
                  <a:srgbClr val="FFFFFF"/>
                </a:solidFill>
                <a:effectLst>
                  <a:outerShdw blurRad="38100" dist="38100" dir="2700000" algn="tl">
                    <a:srgbClr val="000000"/>
                  </a:outerShdw>
                </a:effectLst>
                <a:latin typeface="Arial" charset="0"/>
                <a:cs typeface="Arial" charset="0"/>
              </a:rPr>
              <a:t>අල්ලාගනී</a:t>
            </a:r>
            <a:r>
              <a:rPr lang="en-US" sz="3500" b="1" dirty="0" smtClean="0">
                <a:solidFill>
                  <a:srgbClr val="FFFFFF"/>
                </a:solidFill>
                <a:effectLst>
                  <a:outerShdw blurRad="38100" dist="38100" dir="2700000" algn="tl">
                    <a:srgbClr val="000000"/>
                  </a:outerShdw>
                </a:effectLst>
                <a:latin typeface="Arial" charset="0"/>
                <a:cs typeface="Arial" charset="0"/>
              </a:rPr>
              <a:t> </a:t>
            </a:r>
            <a:endParaRPr lang="en-US" sz="3500" dirty="0" smtClean="0">
              <a:solidFill>
                <a:srgbClr val="FFFFFF"/>
              </a:solidFill>
              <a:latin typeface="Arial" charset="0"/>
              <a:cs typeface="Arial" charset="0"/>
            </a:endParaRPr>
          </a:p>
        </p:txBody>
      </p:sp>
      <p:sp>
        <p:nvSpPr>
          <p:cNvPr id="154634" name="Freeform 11"/>
          <p:cNvSpPr>
            <a:spLocks/>
          </p:cNvSpPr>
          <p:nvPr/>
        </p:nvSpPr>
        <p:spPr bwMode="auto">
          <a:xfrm rot="-687844">
            <a:off x="2743200" y="6172200"/>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4796" name="Text Box 12"/>
          <p:cNvSpPr txBox="1">
            <a:spLocks noChangeArrowheads="1"/>
          </p:cNvSpPr>
          <p:nvPr/>
        </p:nvSpPr>
        <p:spPr bwMode="auto">
          <a:xfrm>
            <a:off x="5105400" y="2420888"/>
            <a:ext cx="4038600" cy="1384995"/>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eaLnBrk="0" hangingPunct="0">
              <a:spcBef>
                <a:spcPct val="50000"/>
              </a:spcBef>
              <a:defRPr/>
            </a:pPr>
            <a:r>
              <a:rPr lang="en-US" b="1" dirty="0" err="1" smtClean="0">
                <a:solidFill>
                  <a:srgbClr val="FFFFFF"/>
                </a:solidFill>
                <a:latin typeface="Arial"/>
                <a:cs typeface="Arial"/>
              </a:rPr>
              <a:t>දානියෙල්</a:t>
            </a:r>
            <a:r>
              <a:rPr lang="en-US" b="1" dirty="0" smtClean="0">
                <a:solidFill>
                  <a:srgbClr val="FFFFFF"/>
                </a:solidFill>
                <a:latin typeface="Arial"/>
                <a:cs typeface="Arial"/>
              </a:rPr>
              <a:t>  </a:t>
            </a:r>
            <a:r>
              <a:rPr lang="en-US" b="1" dirty="0">
                <a:solidFill>
                  <a:srgbClr val="FFFFFF"/>
                </a:solidFill>
                <a:latin typeface="Arial"/>
                <a:cs typeface="Arial"/>
              </a:rPr>
              <a:t>5</a:t>
            </a:r>
          </a:p>
          <a:p>
            <a:pPr eaLnBrk="0" hangingPunct="0">
              <a:spcBef>
                <a:spcPct val="50000"/>
              </a:spcBef>
              <a:defRPr/>
            </a:pPr>
            <a:r>
              <a:rPr lang="en-US" b="1" dirty="0" smtClean="0">
                <a:solidFill>
                  <a:srgbClr val="FFFFFF"/>
                </a:solidFill>
                <a:latin typeface="Arial"/>
                <a:cs typeface="Arial"/>
              </a:rPr>
              <a:t>(</a:t>
            </a:r>
            <a:r>
              <a:rPr lang="en-US" b="1" dirty="0" err="1" smtClean="0">
                <a:solidFill>
                  <a:srgbClr val="FFFFFF"/>
                </a:solidFill>
                <a:latin typeface="Arial"/>
                <a:cs typeface="Arial"/>
              </a:rPr>
              <a:t>බෙල්ෂෙශර්ගේ</a:t>
            </a:r>
            <a:r>
              <a:rPr lang="en-US" b="1" dirty="0" smtClean="0">
                <a:solidFill>
                  <a:srgbClr val="FFFFFF"/>
                </a:solidFill>
                <a:latin typeface="Arial"/>
                <a:cs typeface="Arial"/>
              </a:rPr>
              <a:t> </a:t>
            </a:r>
            <a:r>
              <a:rPr lang="en-US" b="1" dirty="0" err="1" smtClean="0">
                <a:solidFill>
                  <a:srgbClr val="FFFFFF"/>
                </a:solidFill>
                <a:latin typeface="Arial"/>
                <a:cs typeface="Arial"/>
              </a:rPr>
              <a:t>උත්සවය</a:t>
            </a:r>
            <a:r>
              <a:rPr lang="en-US" b="1" dirty="0" smtClean="0">
                <a:solidFill>
                  <a:srgbClr val="FFFFFF"/>
                </a:solidFill>
                <a:latin typeface="Arial"/>
                <a:cs typeface="Arial"/>
              </a:rPr>
              <a:t>)</a:t>
            </a:r>
            <a:endParaRPr lang="en-US" b="1" dirty="0">
              <a:solidFill>
                <a:srgbClr val="FFFFFF"/>
              </a:solidFill>
              <a:latin typeface="Arial"/>
              <a:cs typeface="Arial"/>
            </a:endParaRPr>
          </a:p>
        </p:txBody>
      </p:sp>
      <p:sp>
        <p:nvSpPr>
          <p:cNvPr id="171020" name="Title 1"/>
          <p:cNvSpPr>
            <a:spLocks noGrp="1" noTextEdit="1"/>
          </p:cNvSpPr>
          <p:nvPr/>
        </p:nvSpPr>
        <p:spPr bwMode="auto">
          <a:xfrm>
            <a:off x="5364163" y="115888"/>
            <a:ext cx="3708400" cy="576262"/>
          </a:xfrm>
          <a:prstGeom prst="rect">
            <a:avLst/>
          </a:prstGeom>
        </p:spPr>
        <p:txBody>
          <a:bodyPr wrap="none" fromWordArt="1"/>
          <a:lstStyle/>
          <a:p>
            <a:pPr>
              <a:defRPr/>
            </a:pPr>
            <a:r>
              <a:rPr lang="en-US" sz="3200" kern="10" dirty="0" err="1">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Arial"/>
                <a:ea typeface="Arial"/>
                <a:cs typeface="Arial"/>
              </a:rPr>
              <a:t>බ</a:t>
            </a:r>
            <a:r>
              <a:rPr lang="en-US" sz="3200" kern="10" dirty="0" err="1" smtClean="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Arial"/>
                <a:ea typeface="Arial"/>
                <a:cs typeface="Arial"/>
              </a:rPr>
              <a:t>බිලෝනිය</a:t>
            </a:r>
            <a:r>
              <a:rPr lang="en-US" sz="3200" kern="10" dirty="0" smtClean="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Arial"/>
                <a:ea typeface="Arial"/>
                <a:cs typeface="Arial"/>
              </a:rPr>
              <a:t> </a:t>
            </a:r>
            <a:r>
              <a:rPr lang="si-LK" sz="3200" kern="10" dirty="0" smtClean="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Arial"/>
                <a:ea typeface="Arial"/>
                <a:cs typeface="Arial"/>
              </a:rPr>
              <a:t>වැටීම</a:t>
            </a:r>
            <a:endParaRPr lang="en-US" sz="3200" kern="10" dirty="0" smtClean="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Arial"/>
              <a:ea typeface="Arial"/>
              <a:cs typeface="Arial"/>
            </a:endParaRPr>
          </a:p>
        </p:txBody>
      </p:sp>
      <p:sp>
        <p:nvSpPr>
          <p:cNvPr id="14" name="Text Box 12"/>
          <p:cNvSpPr txBox="1">
            <a:spLocks noChangeArrowheads="1"/>
          </p:cNvSpPr>
          <p:nvPr/>
        </p:nvSpPr>
        <p:spPr bwMode="auto">
          <a:xfrm>
            <a:off x="5078413" y="6307138"/>
            <a:ext cx="4038600" cy="523875"/>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eaLnBrk="0" hangingPunct="0">
              <a:spcBef>
                <a:spcPct val="50000"/>
              </a:spcBef>
              <a:defRPr/>
            </a:pPr>
            <a:r>
              <a:rPr lang="en-US" sz="2800" b="1" dirty="0" err="1" smtClean="0">
                <a:solidFill>
                  <a:srgbClr val="FFFFFF"/>
                </a:solidFill>
                <a:latin typeface="Arial"/>
                <a:cs typeface="Arial"/>
              </a:rPr>
              <a:t>වර්තමාන</a:t>
            </a:r>
            <a:r>
              <a:rPr lang="en-US" sz="2800" b="1" dirty="0" smtClean="0">
                <a:solidFill>
                  <a:srgbClr val="FFFFFF"/>
                </a:solidFill>
                <a:latin typeface="Arial"/>
                <a:cs typeface="Arial"/>
              </a:rPr>
              <a:t> </a:t>
            </a:r>
            <a:r>
              <a:rPr lang="en-US" sz="2800" b="1" dirty="0" err="1" smtClean="0">
                <a:solidFill>
                  <a:srgbClr val="FFFFFF"/>
                </a:solidFill>
                <a:latin typeface="Arial"/>
                <a:cs typeface="Arial"/>
              </a:rPr>
              <a:t>බබිලෝනය</a:t>
            </a:r>
            <a:r>
              <a:rPr lang="en-US" sz="2800" b="1" dirty="0" smtClean="0">
                <a:solidFill>
                  <a:srgbClr val="FFFFFF"/>
                </a:solidFill>
                <a:latin typeface="Arial"/>
                <a:cs typeface="Arial"/>
              </a:rPr>
              <a:t> </a:t>
            </a:r>
            <a:endParaRPr lang="en-US" sz="2800" b="1" dirty="0">
              <a:solidFill>
                <a:srgbClr val="FFFFFF"/>
              </a:solidFill>
              <a:latin typeface="Arial"/>
              <a:cs typeface="Arial"/>
            </a:endParaRPr>
          </a:p>
        </p:txBody>
      </p:sp>
      <p:sp>
        <p:nvSpPr>
          <p:cNvPr id="154638" name="Title 1"/>
          <p:cNvSpPr>
            <a:spLocks noGrp="1"/>
          </p:cNvSpPr>
          <p:nvPr>
            <p:ph type="title" idx="4294967295"/>
          </p:nvPr>
        </p:nvSpPr>
        <p:spPr>
          <a:xfrm>
            <a:off x="685800" y="-963613"/>
            <a:ext cx="7772400" cy="1143001"/>
          </a:xfrm>
        </p:spPr>
        <p:txBody>
          <a:bodyPr/>
          <a:lstStyle/>
          <a:p>
            <a:r>
              <a:rPr lang="en-US">
                <a:latin typeface="Times New Roman" charset="0"/>
                <a:ea typeface="ＭＳ Ｐゴシック" charset="0"/>
                <a:cs typeface="ＭＳ Ｐゴシック" charset="0"/>
              </a:rPr>
              <a:t>Fall of Babylon</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374794"/>
                                        </p:tgtEl>
                                        <p:attrNameLst>
                                          <p:attrName>style.visibility</p:attrName>
                                        </p:attrNameLst>
                                      </p:cBhvr>
                                      <p:to>
                                        <p:strVal val="visible"/>
                                      </p:to>
                                    </p:set>
                                    <p:animEffect transition="in" filter="wipe(up)">
                                      <p:cBhvr>
                                        <p:cTn id="7" dur="300"/>
                                        <p:tgtEl>
                                          <p:spTgt spid="374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74793"/>
                                        </p:tgtEl>
                                        <p:attrNameLst>
                                          <p:attrName>style.visibility</p:attrName>
                                        </p:attrNameLst>
                                      </p:cBhvr>
                                      <p:to>
                                        <p:strVal val="visible"/>
                                      </p:to>
                                    </p:set>
                                    <p:animEffect transition="in" filter="wipe(up)">
                                      <p:cBhvr>
                                        <p:cTn id="12" dur="500"/>
                                        <p:tgtEl>
                                          <p:spTgt spid="3747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74792"/>
                                        </p:tgtEl>
                                        <p:attrNameLst>
                                          <p:attrName>style.visibility</p:attrName>
                                        </p:attrNameLst>
                                      </p:cBhvr>
                                      <p:to>
                                        <p:strVal val="visible"/>
                                      </p:to>
                                    </p:set>
                                    <p:animEffect transition="in" filter="wipe(up)">
                                      <p:cBhvr>
                                        <p:cTn id="17" dur="500"/>
                                        <p:tgtEl>
                                          <p:spTgt spid="3747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374790"/>
                                        </p:tgtEl>
                                        <p:attrNameLst>
                                          <p:attrName>style.visibility</p:attrName>
                                        </p:attrNameLst>
                                      </p:cBhvr>
                                      <p:to>
                                        <p:strVal val="visible"/>
                                      </p:to>
                                    </p:set>
                                    <p:anim calcmode="lin" valueType="num">
                                      <p:cBhvr>
                                        <p:cTn id="22" dur="1000" fill="hold"/>
                                        <p:tgtEl>
                                          <p:spTgt spid="374790"/>
                                        </p:tgtEl>
                                        <p:attrNameLst>
                                          <p:attrName>ppt_w</p:attrName>
                                        </p:attrNameLst>
                                      </p:cBhvr>
                                      <p:tavLst>
                                        <p:tav tm="0">
                                          <p:val>
                                            <p:fltVal val="0"/>
                                          </p:val>
                                        </p:tav>
                                        <p:tav tm="100000">
                                          <p:val>
                                            <p:strVal val="#ppt_w"/>
                                          </p:val>
                                        </p:tav>
                                      </p:tavLst>
                                    </p:anim>
                                    <p:anim calcmode="lin" valueType="num">
                                      <p:cBhvr>
                                        <p:cTn id="23" dur="1000" fill="hold"/>
                                        <p:tgtEl>
                                          <p:spTgt spid="374790"/>
                                        </p:tgtEl>
                                        <p:attrNameLst>
                                          <p:attrName>ppt_h</p:attrName>
                                        </p:attrNameLst>
                                      </p:cBhvr>
                                      <p:tavLst>
                                        <p:tav tm="0">
                                          <p:val>
                                            <p:fltVal val="0"/>
                                          </p:val>
                                        </p:tav>
                                        <p:tav tm="100000">
                                          <p:val>
                                            <p:strVal val="#ppt_h"/>
                                          </p:val>
                                        </p:tav>
                                      </p:tavLst>
                                    </p:anim>
                                    <p:anim calcmode="lin" valueType="num">
                                      <p:cBhvr>
                                        <p:cTn id="24" dur="1000" fill="hold"/>
                                        <p:tgtEl>
                                          <p:spTgt spid="374790"/>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747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74796"/>
                                        </p:tgtEl>
                                        <p:attrNameLst>
                                          <p:attrName>style.visibility</p:attrName>
                                        </p:attrNameLst>
                                      </p:cBhvr>
                                      <p:to>
                                        <p:strVal val="visible"/>
                                      </p:to>
                                    </p:set>
                                    <p:animEffect transition="in" filter="dissolve">
                                      <p:cBhvr>
                                        <p:cTn id="30" dur="500"/>
                                        <p:tgtEl>
                                          <p:spTgt spid="37479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dissolv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2" grpId="0" animBg="1"/>
      <p:bldP spid="374793" grpId="0" animBg="1"/>
      <p:bldP spid="374794" grpId="0" autoUpdateAnimBg="0"/>
      <p:bldP spid="374796" grpId="0" autoUpdateAnimBg="0"/>
      <p:bldP spid="14"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p:nvPr>
        </p:nvSpPr>
        <p:spPr>
          <a:xfrm>
            <a:off x="1143000" y="609600"/>
            <a:ext cx="3886200" cy="1143000"/>
          </a:xfrm>
        </p:spPr>
        <p:txBody>
          <a:bodyPr/>
          <a:lstStyle/>
          <a:p>
            <a:pPr eaLnBrk="1" hangingPunct="1"/>
            <a:r>
              <a:rPr lang="en-US" sz="3600" dirty="0" err="1" smtClean="0">
                <a:ea typeface="ＭＳ Ｐゴシック" charset="0"/>
              </a:rPr>
              <a:t>පර්සියාව</a:t>
            </a:r>
            <a:r>
              <a:rPr lang="en-US" sz="3600" dirty="0" smtClean="0">
                <a:ea typeface="ＭＳ Ｐゴシック" charset="0"/>
              </a:rPr>
              <a:t> </a:t>
            </a:r>
            <a:r>
              <a:rPr lang="en-US" sz="3600" dirty="0" err="1" smtClean="0">
                <a:ea typeface="ＭＳ Ｐゴシック" charset="0"/>
              </a:rPr>
              <a:t>විසින්</a:t>
            </a:r>
            <a:r>
              <a:rPr lang="en-US" sz="3600" dirty="0" smtClean="0">
                <a:ea typeface="ＭＳ Ｐゴシック" charset="0"/>
              </a:rPr>
              <a:t> </a:t>
            </a:r>
            <a:r>
              <a:rPr lang="si-LK" sz="3600" dirty="0" smtClean="0">
                <a:ea typeface="ＭＳ Ｐゴシック" charset="0"/>
              </a:rPr>
              <a:t>ඉ</a:t>
            </a:r>
            <a:r>
              <a:rPr lang="en-US" sz="3600" dirty="0" err="1" smtClean="0">
                <a:ea typeface="ＭＳ Ｐゴシック" charset="0"/>
              </a:rPr>
              <a:t>ශ්‍රයලය</a:t>
            </a:r>
            <a:r>
              <a:rPr lang="en-US" sz="3600" dirty="0" smtClean="0">
                <a:ea typeface="ＭＳ Ｐゴシック" charset="0"/>
              </a:rPr>
              <a:t> </a:t>
            </a:r>
            <a:r>
              <a:rPr lang="en-US" sz="3600" dirty="0" err="1" smtClean="0">
                <a:ea typeface="ＭＳ Ｐゴシック" charset="0"/>
              </a:rPr>
              <a:t>පාලනය</a:t>
            </a:r>
            <a:r>
              <a:rPr lang="en-US" sz="3600" dirty="0" smtClean="0">
                <a:ea typeface="ＭＳ Ｐゴシック" charset="0"/>
              </a:rPr>
              <a:t>  </a:t>
            </a:r>
            <a:r>
              <a:rPr lang="en-US" sz="3600" dirty="0" err="1" smtClean="0">
                <a:ea typeface="ＭＳ Ｐゴシック" charset="0"/>
              </a:rPr>
              <a:t>කරයි</a:t>
            </a:r>
            <a:endParaRPr lang="en-US" sz="3600" dirty="0">
              <a:ea typeface="ＭＳ Ｐゴシック" charset="0"/>
            </a:endParaRPr>
          </a:p>
        </p:txBody>
      </p:sp>
      <p:pic>
        <p:nvPicPr>
          <p:cNvPr id="58372" name="Picture 4" descr="Cyrus"/>
          <p:cNvPicPr>
            <a:picLocks noGrp="1" noChangeAspect="1" noChangeArrowheads="1"/>
          </p:cNvPicPr>
          <p:nvPr>
            <p:ph sz="quarter" idx="2"/>
          </p:nvPr>
        </p:nvPicPr>
        <p:blipFill>
          <a:blip r:embed="rId3" cstate="screen">
            <a:extLst>
              <a:ext uri="{28A0092B-C50C-407E-A947-70E740481C1C}">
                <a14:useLocalDpi xmlns:a14="http://schemas.microsoft.com/office/drawing/2010/main"/>
              </a:ext>
            </a:extLst>
          </a:blip>
          <a:srcRect/>
          <a:stretch>
            <a:fillRect/>
          </a:stretch>
        </p:blipFill>
        <p:spPr>
          <a:xfrm>
            <a:off x="6438900" y="76200"/>
            <a:ext cx="2103438" cy="6781800"/>
          </a:xfrm>
          <a:noFill/>
          <a:extLst>
            <a:ext uri="{909E8E84-426E-40dd-AFC4-6F175D3DCCD1}">
              <a14:hiddenFill xmlns:a14="http://schemas.microsoft.com/office/drawing/2010/main">
                <a:solidFill>
                  <a:srgbClr val="FFFFFF"/>
                </a:solidFill>
              </a14:hiddenFill>
            </a:ext>
          </a:extLst>
        </p:spPr>
      </p:pic>
      <p:grpSp>
        <p:nvGrpSpPr>
          <p:cNvPr id="2" name="Group 9"/>
          <p:cNvGrpSpPr>
            <a:grpSpLocks/>
          </p:cNvGrpSpPr>
          <p:nvPr/>
        </p:nvGrpSpPr>
        <p:grpSpPr bwMode="auto">
          <a:xfrm>
            <a:off x="0" y="2743200"/>
            <a:ext cx="4267200" cy="4114800"/>
            <a:chOff x="0" y="1920"/>
            <a:chExt cx="2087" cy="2544"/>
          </a:xfrm>
        </p:grpSpPr>
        <p:pic>
          <p:nvPicPr>
            <p:cNvPr id="156680" name="Picture 6" descr="Belshazz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920"/>
              <a:ext cx="2087" cy="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81" name="Rectangle 8"/>
            <p:cNvSpPr>
              <a:spLocks noChangeArrowheads="1"/>
            </p:cNvSpPr>
            <p:nvPr/>
          </p:nvSpPr>
          <p:spPr bwMode="auto">
            <a:xfrm>
              <a:off x="0" y="1920"/>
              <a:ext cx="768" cy="96"/>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latin typeface="Arial" charset="0"/>
                <a:cs typeface="Arial" charset="0"/>
              </a:endParaRPr>
            </a:p>
          </p:txBody>
        </p:sp>
      </p:grpSp>
      <p:sp>
        <p:nvSpPr>
          <p:cNvPr id="58378" name="Text Box 10"/>
          <p:cNvSpPr txBox="1">
            <a:spLocks noChangeArrowheads="1"/>
          </p:cNvSpPr>
          <p:nvPr/>
        </p:nvSpPr>
        <p:spPr bwMode="auto">
          <a:xfrm>
            <a:off x="1981200" y="6248400"/>
            <a:ext cx="4030960" cy="461665"/>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dirty="0" err="1" smtClean="0">
                <a:latin typeface="Arial" charset="0"/>
                <a:cs typeface="Arial" charset="0"/>
              </a:rPr>
              <a:t>බබිලෝනියේ</a:t>
            </a:r>
            <a:r>
              <a:rPr lang="en-US" b="1" dirty="0" smtClean="0">
                <a:latin typeface="Arial" charset="0"/>
                <a:cs typeface="Arial" charset="0"/>
              </a:rPr>
              <a:t> </a:t>
            </a:r>
            <a:r>
              <a:rPr lang="en-US" b="1" dirty="0" err="1" smtClean="0">
                <a:latin typeface="Arial" charset="0"/>
                <a:cs typeface="Arial" charset="0"/>
              </a:rPr>
              <a:t>බෙල්ෂෙශර්</a:t>
            </a:r>
            <a:r>
              <a:rPr lang="en-US" b="1" dirty="0" smtClean="0">
                <a:latin typeface="Arial" charset="0"/>
                <a:cs typeface="Arial" charset="0"/>
              </a:rPr>
              <a:t>  </a:t>
            </a:r>
            <a:endParaRPr lang="en-US" b="1" dirty="0">
              <a:latin typeface="Arial" charset="0"/>
              <a:cs typeface="Arial" charset="0"/>
            </a:endParaRPr>
          </a:p>
        </p:txBody>
      </p:sp>
      <p:sp>
        <p:nvSpPr>
          <p:cNvPr id="58379" name="Text Box 11"/>
          <p:cNvSpPr txBox="1">
            <a:spLocks noChangeArrowheads="1"/>
          </p:cNvSpPr>
          <p:nvPr/>
        </p:nvSpPr>
        <p:spPr bwMode="auto">
          <a:xfrm>
            <a:off x="4644008" y="1447800"/>
            <a:ext cx="3384376" cy="461665"/>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err="1" smtClean="0">
                <a:latin typeface="Arial" charset="0"/>
                <a:cs typeface="Arial" charset="0"/>
              </a:rPr>
              <a:t>පර්සියාවේ</a:t>
            </a:r>
            <a:r>
              <a:rPr lang="en-US" b="1" dirty="0" smtClean="0">
                <a:latin typeface="Arial" charset="0"/>
                <a:cs typeface="Arial" charset="0"/>
              </a:rPr>
              <a:t> </a:t>
            </a:r>
            <a:r>
              <a:rPr lang="en-US" b="1" dirty="0" err="1" smtClean="0">
                <a:latin typeface="Arial" charset="0"/>
                <a:cs typeface="Arial" charset="0"/>
              </a:rPr>
              <a:t>සයිරස්</a:t>
            </a:r>
            <a:r>
              <a:rPr lang="en-US" b="1" dirty="0" smtClean="0">
                <a:latin typeface="Arial" charset="0"/>
                <a:cs typeface="Arial" charset="0"/>
              </a:rPr>
              <a:t>  </a:t>
            </a:r>
            <a:endParaRPr lang="en-US" b="1" dirty="0">
              <a:latin typeface="Arial" charset="0"/>
              <a:cs typeface="Arial" charset="0"/>
            </a:endParaRPr>
          </a:p>
        </p:txBody>
      </p:sp>
      <p:pic>
        <p:nvPicPr>
          <p:cNvPr id="58381" name="Picture 13" descr="j0250370"/>
          <p:cNvPicPr>
            <a:picLocks noGrp="1" noChangeAspect="1" noChangeArrowheads="1"/>
          </p:cNvPicPr>
          <p:nvPr>
            <p:ph sz="half" idx="1"/>
          </p:nvPr>
        </p:nvPicPr>
        <p:blipFill>
          <a:blip r:embed="rId5">
            <a:extLst>
              <a:ext uri="{28A0092B-C50C-407E-A947-70E740481C1C}">
                <a14:useLocalDpi xmlns:a14="http://schemas.microsoft.com/office/drawing/2010/main"/>
              </a:ext>
            </a:extLst>
          </a:blip>
          <a:srcRect/>
          <a:stretch>
            <a:fillRect/>
          </a:stretch>
        </p:blipFill>
        <p:spPr>
          <a:xfrm rot="20239167" flipH="1" flipV="1">
            <a:off x="4122738" y="2514600"/>
            <a:ext cx="1752600" cy="1385888"/>
          </a:xfrm>
          <a:noFill/>
          <a:extLst>
            <a:ext uri="{909E8E84-426E-40dd-AFC4-6F175D3DCCD1}">
              <a14:hiddenFill xmlns:a14="http://schemas.microsoft.com/office/drawing/2010/main">
                <a:solidFill>
                  <a:srgbClr val="FFFFFF"/>
                </a:solidFill>
              </a14:hiddenFill>
            </a:ext>
          </a:extLst>
        </p:spPr>
      </p:pic>
      <p:sp>
        <p:nvSpPr>
          <p:cNvPr id="156679" name="Text Box 15"/>
          <p:cNvSpPr txBox="1">
            <a:spLocks noChangeArrowheads="1"/>
          </p:cNvSpPr>
          <p:nvPr/>
        </p:nvSpPr>
        <p:spPr bwMode="auto">
          <a:xfrm>
            <a:off x="8610600" y="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a:latin typeface="Arial" charset="0"/>
                <a:cs typeface="Arial" charset="0"/>
              </a:rPr>
              <a:t>56</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378"/>
                                        </p:tgtEl>
                                        <p:attrNameLst>
                                          <p:attrName>style.visibility</p:attrName>
                                        </p:attrNameLst>
                                      </p:cBhvr>
                                      <p:to>
                                        <p:strVal val="visible"/>
                                      </p:to>
                                    </p:set>
                                    <p:animEffect transition="in" filter="dissolve">
                                      <p:cBhvr>
                                        <p:cTn id="7" dur="500"/>
                                        <p:tgtEl>
                                          <p:spTgt spid="58378"/>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58372"/>
                                        </p:tgtEl>
                                        <p:attrNameLst>
                                          <p:attrName>style.visibility</p:attrName>
                                        </p:attrNameLst>
                                      </p:cBhvr>
                                      <p:to>
                                        <p:strVal val="visible"/>
                                      </p:to>
                                    </p:set>
                                    <p:anim calcmode="lin" valueType="num">
                                      <p:cBhvr>
                                        <p:cTn id="15" dur="1000" fill="hold"/>
                                        <p:tgtEl>
                                          <p:spTgt spid="58372"/>
                                        </p:tgtEl>
                                        <p:attrNameLst>
                                          <p:attrName>ppt_w</p:attrName>
                                        </p:attrNameLst>
                                      </p:cBhvr>
                                      <p:tavLst>
                                        <p:tav tm="0">
                                          <p:val>
                                            <p:fltVal val="0"/>
                                          </p:val>
                                        </p:tav>
                                        <p:tav tm="100000">
                                          <p:val>
                                            <p:strVal val="#ppt_w"/>
                                          </p:val>
                                        </p:tav>
                                      </p:tavLst>
                                    </p:anim>
                                    <p:anim calcmode="lin" valueType="num">
                                      <p:cBhvr>
                                        <p:cTn id="16" dur="1000" fill="hold"/>
                                        <p:tgtEl>
                                          <p:spTgt spid="58372"/>
                                        </p:tgtEl>
                                        <p:attrNameLst>
                                          <p:attrName>ppt_h</p:attrName>
                                        </p:attrNameLst>
                                      </p:cBhvr>
                                      <p:tavLst>
                                        <p:tav tm="0">
                                          <p:val>
                                            <p:fltVal val="0"/>
                                          </p:val>
                                        </p:tav>
                                        <p:tav tm="100000">
                                          <p:val>
                                            <p:strVal val="#ppt_h"/>
                                          </p:val>
                                        </p:tav>
                                      </p:tavLst>
                                    </p:anim>
                                    <p:anim calcmode="lin" valueType="num">
                                      <p:cBhvr>
                                        <p:cTn id="17" dur="1000" fill="hold"/>
                                        <p:tgtEl>
                                          <p:spTgt spid="5837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8372"/>
                                        </p:tgtEl>
                                        <p:attrNameLst>
                                          <p:attrName>ppt_y</p:attrName>
                                        </p:attrNameLst>
                                      </p:cBhvr>
                                      <p:tavLst>
                                        <p:tav tm="0" fmla="#ppt_y+(sin(-2*pi*(1-$))*-#ppt_x+cos(-2*pi*(1-$))*(1-#ppt_y))*(1-$)">
                                          <p:val>
                                            <p:fltVal val="0"/>
                                          </p:val>
                                        </p:tav>
                                        <p:tav tm="100000">
                                          <p:val>
                                            <p:fltVal val="1"/>
                                          </p:val>
                                        </p:tav>
                                      </p:tavLst>
                                    </p:anim>
                                  </p:childTnLst>
                                </p:cTn>
                              </p:par>
                              <p:par>
                                <p:cTn id="19" presetID="15" presetClass="entr" presetSubtype="0" fill="hold" grpId="0" nodeType="withEffect">
                                  <p:stCondLst>
                                    <p:cond delay="0"/>
                                  </p:stCondLst>
                                  <p:childTnLst>
                                    <p:set>
                                      <p:cBhvr>
                                        <p:cTn id="20" dur="1" fill="hold">
                                          <p:stCondLst>
                                            <p:cond delay="0"/>
                                          </p:stCondLst>
                                        </p:cTn>
                                        <p:tgtEl>
                                          <p:spTgt spid="58379"/>
                                        </p:tgtEl>
                                        <p:attrNameLst>
                                          <p:attrName>style.visibility</p:attrName>
                                        </p:attrNameLst>
                                      </p:cBhvr>
                                      <p:to>
                                        <p:strVal val="visible"/>
                                      </p:to>
                                    </p:set>
                                    <p:anim calcmode="lin" valueType="num">
                                      <p:cBhvr>
                                        <p:cTn id="21" dur="1000" fill="hold"/>
                                        <p:tgtEl>
                                          <p:spTgt spid="58379"/>
                                        </p:tgtEl>
                                        <p:attrNameLst>
                                          <p:attrName>ppt_w</p:attrName>
                                        </p:attrNameLst>
                                      </p:cBhvr>
                                      <p:tavLst>
                                        <p:tav tm="0">
                                          <p:val>
                                            <p:fltVal val="0"/>
                                          </p:val>
                                        </p:tav>
                                        <p:tav tm="100000">
                                          <p:val>
                                            <p:strVal val="#ppt_w"/>
                                          </p:val>
                                        </p:tav>
                                      </p:tavLst>
                                    </p:anim>
                                    <p:anim calcmode="lin" valueType="num">
                                      <p:cBhvr>
                                        <p:cTn id="22" dur="1000" fill="hold"/>
                                        <p:tgtEl>
                                          <p:spTgt spid="58379"/>
                                        </p:tgtEl>
                                        <p:attrNameLst>
                                          <p:attrName>ppt_h</p:attrName>
                                        </p:attrNameLst>
                                      </p:cBhvr>
                                      <p:tavLst>
                                        <p:tav tm="0">
                                          <p:val>
                                            <p:fltVal val="0"/>
                                          </p:val>
                                        </p:tav>
                                        <p:tav tm="100000">
                                          <p:val>
                                            <p:strVal val="#ppt_h"/>
                                          </p:val>
                                        </p:tav>
                                      </p:tavLst>
                                    </p:anim>
                                    <p:anim calcmode="lin" valueType="num">
                                      <p:cBhvr>
                                        <p:cTn id="23" dur="1000" fill="hold"/>
                                        <p:tgtEl>
                                          <p:spTgt spid="58379"/>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583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nodeType="clickEffect">
                                  <p:stCondLst>
                                    <p:cond delay="0"/>
                                  </p:stCondLst>
                                  <p:childTnLst>
                                    <p:set>
                                      <p:cBhvr>
                                        <p:cTn id="28" dur="1" fill="hold">
                                          <p:stCondLst>
                                            <p:cond delay="0"/>
                                          </p:stCondLst>
                                        </p:cTn>
                                        <p:tgtEl>
                                          <p:spTgt spid="58381"/>
                                        </p:tgtEl>
                                        <p:attrNameLst>
                                          <p:attrName>style.visibility</p:attrName>
                                        </p:attrNameLst>
                                      </p:cBhvr>
                                      <p:to>
                                        <p:strVal val="visible"/>
                                      </p:to>
                                    </p:set>
                                    <p:animEffect transition="in" filter="dissolve">
                                      <p:cBhvr>
                                        <p:cTn id="29" dur="500"/>
                                        <p:tgtEl>
                                          <p:spTgt spid="58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8" grpId="0" animBg="1"/>
      <p:bldP spid="5837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8"/>
          <p:cNvGrpSpPr>
            <a:grpSpLocks/>
          </p:cNvGrpSpPr>
          <p:nvPr/>
        </p:nvGrpSpPr>
        <p:grpSpPr bwMode="auto">
          <a:xfrm>
            <a:off x="-228600" y="1905000"/>
            <a:ext cx="9372600" cy="4295775"/>
            <a:chOff x="0" y="1344"/>
            <a:chExt cx="5760" cy="2562"/>
          </a:xfrm>
        </p:grpSpPr>
        <p:pic>
          <p:nvPicPr>
            <p:cNvPr id="18" name="Picture 4" descr="32 Pers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44"/>
              <a:ext cx="5760" cy="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descr="32 Pers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 y="1344"/>
              <a:ext cx="3744" cy="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8721" name="Rectangle 5"/>
          <p:cNvSpPr>
            <a:spLocks noGrp="1" noChangeArrowheads="1"/>
          </p:cNvSpPr>
          <p:nvPr>
            <p:ph type="title"/>
          </p:nvPr>
        </p:nvSpPr>
        <p:spPr>
          <a:xfrm>
            <a:off x="395288" y="609600"/>
            <a:ext cx="4633912" cy="1219200"/>
          </a:xfrm>
        </p:spPr>
        <p:txBody>
          <a:bodyPr/>
          <a:lstStyle/>
          <a:p>
            <a:pPr eaLnBrk="1" hangingPunct="1"/>
            <a:r>
              <a:rPr lang="en-US" dirty="0" err="1" smtClean="0">
                <a:latin typeface="Arial" charset="0"/>
                <a:ea typeface="ＭＳ Ｐゴシック" charset="0"/>
              </a:rPr>
              <a:t>පර්සියානු</a:t>
            </a:r>
            <a:r>
              <a:rPr lang="en-US" dirty="0" smtClean="0">
                <a:latin typeface="Arial" charset="0"/>
                <a:ea typeface="ＭＳ Ｐゴシック" charset="0"/>
              </a:rPr>
              <a:t> </a:t>
            </a:r>
            <a:r>
              <a:rPr lang="en-US" dirty="0" err="1" smtClean="0">
                <a:latin typeface="Arial" charset="0"/>
                <a:ea typeface="ＭＳ Ｐゴシック" charset="0"/>
              </a:rPr>
              <a:t>යුගය</a:t>
            </a:r>
            <a:endParaRPr lang="en-US" dirty="0">
              <a:latin typeface="Arial" charset="0"/>
              <a:ea typeface="ＭＳ Ｐゴシック" charset="0"/>
            </a:endParaRPr>
          </a:p>
        </p:txBody>
      </p:sp>
      <p:sp>
        <p:nvSpPr>
          <p:cNvPr id="86025" name="Rectangle 9"/>
          <p:cNvSpPr>
            <a:spLocks noChangeArrowheads="1"/>
          </p:cNvSpPr>
          <p:nvPr/>
        </p:nvSpPr>
        <p:spPr bwMode="auto">
          <a:xfrm>
            <a:off x="5334000" y="457200"/>
            <a:ext cx="3657600" cy="1371600"/>
          </a:xfrm>
          <a:prstGeom prst="rect">
            <a:avLst/>
          </a:prstGeom>
          <a:noFill/>
          <a:ln w="9525">
            <a:noFill/>
            <a:miter lim="800000"/>
            <a:headEnd/>
            <a:tailEnd/>
          </a:ln>
          <a:effectLst/>
        </p:spPr>
        <p:txBody>
          <a:bodyPr/>
          <a:lstStyle/>
          <a:p>
            <a:pPr marL="342900" indent="-342900" algn="l">
              <a:spcBef>
                <a:spcPct val="20000"/>
              </a:spcBef>
              <a:buClr>
                <a:schemeClr val="tx2"/>
              </a:buClr>
              <a:buSzPct val="75000"/>
              <a:buFont typeface="Wingdings" charset="0"/>
              <a:buChar char="n"/>
              <a:defRPr/>
            </a:pPr>
            <a:r>
              <a:rPr lang="en-US" sz="3200" b="1" dirty="0" err="1" smtClean="0">
                <a:effectLst>
                  <a:outerShdw blurRad="38100" dist="38100" dir="2700000" algn="tl">
                    <a:srgbClr val="000000"/>
                  </a:outerShdw>
                </a:effectLst>
                <a:latin typeface="Arial" charset="0"/>
                <a:cs typeface="Arial" charset="0"/>
              </a:rPr>
              <a:t>නැවත</a:t>
            </a:r>
            <a:r>
              <a:rPr lang="en-US" sz="3200" b="1" dirty="0" smtClean="0">
                <a:effectLst>
                  <a:outerShdw blurRad="38100" dist="38100" dir="2700000" algn="tl">
                    <a:srgbClr val="000000"/>
                  </a:outerShdw>
                </a:effectLst>
                <a:latin typeface="Arial" charset="0"/>
                <a:cs typeface="Arial" charset="0"/>
              </a:rPr>
              <a:t> </a:t>
            </a:r>
            <a:r>
              <a:rPr lang="en-US" sz="3200" b="1" dirty="0" err="1" smtClean="0">
                <a:effectLst>
                  <a:outerShdw blurRad="38100" dist="38100" dir="2700000" algn="tl">
                    <a:srgbClr val="000000"/>
                  </a:outerShdw>
                </a:effectLst>
                <a:latin typeface="Arial" charset="0"/>
                <a:cs typeface="Arial" charset="0"/>
              </a:rPr>
              <a:t>පැමිනීම</a:t>
            </a:r>
            <a:r>
              <a:rPr lang="en-US" sz="3200" b="1" dirty="0" smtClean="0">
                <a:effectLst>
                  <a:outerShdw blurRad="38100" dist="38100" dir="2700000" algn="tl">
                    <a:srgbClr val="000000"/>
                  </a:outerShdw>
                </a:effectLst>
                <a:latin typeface="Arial" charset="0"/>
                <a:cs typeface="Arial" charset="0"/>
              </a:rPr>
              <a:t> </a:t>
            </a:r>
            <a:endParaRPr lang="en-US" sz="3200" b="1" dirty="0">
              <a:effectLst>
                <a:outerShdw blurRad="38100" dist="38100" dir="2700000" algn="tl">
                  <a:srgbClr val="000000"/>
                </a:outerShdw>
              </a:effectLst>
              <a:latin typeface="Arial" charset="0"/>
              <a:cs typeface="Arial" charset="0"/>
            </a:endParaRPr>
          </a:p>
          <a:p>
            <a:pPr marL="342900" indent="-342900" algn="l">
              <a:spcBef>
                <a:spcPct val="20000"/>
              </a:spcBef>
              <a:buClr>
                <a:schemeClr val="tx2"/>
              </a:buClr>
              <a:buSzPct val="75000"/>
              <a:buFont typeface="Wingdings" charset="0"/>
              <a:buChar char="n"/>
              <a:defRPr/>
            </a:pPr>
            <a:r>
              <a:rPr lang="en-US" sz="3200" b="1" dirty="0" err="1" smtClean="0">
                <a:effectLst>
                  <a:outerShdw blurRad="38100" dist="38100" dir="2700000" algn="tl">
                    <a:srgbClr val="000000"/>
                  </a:outerShdw>
                </a:effectLst>
                <a:latin typeface="Arial" charset="0"/>
                <a:cs typeface="Arial" charset="0"/>
              </a:rPr>
              <a:t>ගොඩනැගිම්</a:t>
            </a:r>
            <a:r>
              <a:rPr lang="en-US" sz="3200" b="1" dirty="0" smtClean="0">
                <a:effectLst>
                  <a:outerShdw blurRad="38100" dist="38100" dir="2700000" algn="tl">
                    <a:srgbClr val="000000"/>
                  </a:outerShdw>
                </a:effectLst>
                <a:latin typeface="Arial" charset="0"/>
                <a:cs typeface="Arial" charset="0"/>
              </a:rPr>
              <a:t> </a:t>
            </a:r>
            <a:endParaRPr lang="en-US" sz="3200" b="1" dirty="0">
              <a:effectLst>
                <a:outerShdw blurRad="38100" dist="38100" dir="2700000" algn="tl">
                  <a:srgbClr val="000000"/>
                </a:outerShdw>
              </a:effectLst>
              <a:latin typeface="Arial" charset="0"/>
              <a:cs typeface="Arial" charset="0"/>
            </a:endParaRPr>
          </a:p>
        </p:txBody>
      </p:sp>
      <p:grpSp>
        <p:nvGrpSpPr>
          <p:cNvPr id="3" name="Group 15"/>
          <p:cNvGrpSpPr>
            <a:grpSpLocks/>
          </p:cNvGrpSpPr>
          <p:nvPr/>
        </p:nvGrpSpPr>
        <p:grpSpPr bwMode="auto">
          <a:xfrm>
            <a:off x="2590800" y="3276600"/>
            <a:ext cx="2590800" cy="914400"/>
            <a:chOff x="1536" y="2064"/>
            <a:chExt cx="1632" cy="576"/>
          </a:xfrm>
        </p:grpSpPr>
        <p:sp>
          <p:nvSpPr>
            <p:cNvPr id="158732" name="AutoShape 10"/>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endParaRPr lang="en-US"/>
            </a:p>
          </p:txBody>
        </p:sp>
        <p:sp>
          <p:nvSpPr>
            <p:cNvPr id="158733" name="Text Box 14"/>
            <p:cNvSpPr txBox="1">
              <a:spLocks noChangeArrowheads="1"/>
            </p:cNvSpPr>
            <p:nvPr/>
          </p:nvSpPr>
          <p:spPr bwMode="auto">
            <a:xfrm>
              <a:off x="1536" y="2064"/>
              <a:ext cx="1311"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2800" b="1" dirty="0" err="1" smtClean="0">
                  <a:solidFill>
                    <a:schemeClr val="bg2"/>
                  </a:solidFill>
                  <a:latin typeface="Arial" charset="0"/>
                  <a:cs typeface="Arial" charset="0"/>
                </a:rPr>
                <a:t>දේවමාලිගාව</a:t>
              </a:r>
              <a:r>
                <a:rPr lang="en-US" sz="2800" b="1" dirty="0" smtClean="0">
                  <a:solidFill>
                    <a:schemeClr val="bg2"/>
                  </a:solidFill>
                  <a:latin typeface="Arial" charset="0"/>
                  <a:cs typeface="Arial" charset="0"/>
                </a:rPr>
                <a:t> </a:t>
              </a:r>
              <a:endParaRPr lang="en-US" sz="2800" b="1" dirty="0">
                <a:solidFill>
                  <a:schemeClr val="bg2"/>
                </a:solidFill>
                <a:latin typeface="Arial" charset="0"/>
                <a:cs typeface="Arial" charset="0"/>
              </a:endParaRPr>
            </a:p>
          </p:txBody>
        </p:sp>
      </p:grpSp>
      <p:grpSp>
        <p:nvGrpSpPr>
          <p:cNvPr id="4" name="Group 16"/>
          <p:cNvGrpSpPr>
            <a:grpSpLocks/>
          </p:cNvGrpSpPr>
          <p:nvPr/>
        </p:nvGrpSpPr>
        <p:grpSpPr bwMode="auto">
          <a:xfrm>
            <a:off x="2578101" y="3581400"/>
            <a:ext cx="2603501" cy="914400"/>
            <a:chOff x="1528" y="2064"/>
            <a:chExt cx="1640" cy="576"/>
          </a:xfrm>
        </p:grpSpPr>
        <p:sp>
          <p:nvSpPr>
            <p:cNvPr id="158730" name="AutoShape 17"/>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endParaRPr lang="en-US"/>
            </a:p>
          </p:txBody>
        </p:sp>
        <p:sp>
          <p:nvSpPr>
            <p:cNvPr id="158731" name="Text Box 18"/>
            <p:cNvSpPr txBox="1">
              <a:spLocks noChangeArrowheads="1"/>
            </p:cNvSpPr>
            <p:nvPr/>
          </p:nvSpPr>
          <p:spPr bwMode="auto">
            <a:xfrm>
              <a:off x="1528" y="2064"/>
              <a:ext cx="80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2800" b="1" dirty="0" err="1" smtClean="0">
                  <a:solidFill>
                    <a:schemeClr val="bg2"/>
                  </a:solidFill>
                  <a:latin typeface="Arial" charset="0"/>
                  <a:cs typeface="Arial" charset="0"/>
                </a:rPr>
                <a:t>ජනතාව</a:t>
              </a:r>
              <a:endParaRPr lang="en-US" sz="2800" b="1" dirty="0">
                <a:solidFill>
                  <a:schemeClr val="bg2"/>
                </a:solidFill>
                <a:latin typeface="Arial" charset="0"/>
                <a:cs typeface="Arial" charset="0"/>
              </a:endParaRPr>
            </a:p>
          </p:txBody>
        </p:sp>
      </p:grpSp>
      <p:grpSp>
        <p:nvGrpSpPr>
          <p:cNvPr id="5" name="Group 19"/>
          <p:cNvGrpSpPr>
            <a:grpSpLocks/>
          </p:cNvGrpSpPr>
          <p:nvPr/>
        </p:nvGrpSpPr>
        <p:grpSpPr bwMode="auto">
          <a:xfrm>
            <a:off x="2590800" y="3886200"/>
            <a:ext cx="2590800" cy="914400"/>
            <a:chOff x="1536" y="2064"/>
            <a:chExt cx="1632" cy="576"/>
          </a:xfrm>
        </p:grpSpPr>
        <p:sp>
          <p:nvSpPr>
            <p:cNvPr id="158728" name="AutoShape 20"/>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endParaRPr lang="en-US"/>
            </a:p>
          </p:txBody>
        </p:sp>
        <p:sp>
          <p:nvSpPr>
            <p:cNvPr id="158729" name="Text Box 21"/>
            <p:cNvSpPr txBox="1">
              <a:spLocks noChangeArrowheads="1"/>
            </p:cNvSpPr>
            <p:nvPr/>
          </p:nvSpPr>
          <p:spPr bwMode="auto">
            <a:xfrm>
              <a:off x="1536" y="2064"/>
              <a:ext cx="57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2800" b="1" dirty="0" err="1" smtClean="0">
                  <a:solidFill>
                    <a:schemeClr val="bg2"/>
                  </a:solidFill>
                  <a:latin typeface="Arial" charset="0"/>
                  <a:cs typeface="Arial" charset="0"/>
                </a:rPr>
                <a:t>පවුර</a:t>
              </a:r>
              <a:r>
                <a:rPr lang="en-US" sz="2800" b="1" dirty="0" smtClean="0">
                  <a:solidFill>
                    <a:schemeClr val="bg2"/>
                  </a:solidFill>
                  <a:latin typeface="Arial" charset="0"/>
                  <a:cs typeface="Arial" charset="0"/>
                </a:rPr>
                <a:t> </a:t>
              </a:r>
              <a:endParaRPr lang="en-US" sz="2800" b="1" dirty="0">
                <a:solidFill>
                  <a:schemeClr val="bg2"/>
                </a:solidFill>
                <a:latin typeface="Arial" charset="0"/>
                <a:cs typeface="Arial" charset="0"/>
              </a:endParaRPr>
            </a:p>
          </p:txBody>
        </p:sp>
      </p:grpSp>
      <p:sp>
        <p:nvSpPr>
          <p:cNvPr id="158727" name="Text Box 22"/>
          <p:cNvSpPr txBox="1">
            <a:spLocks noChangeArrowheads="1"/>
          </p:cNvSpPr>
          <p:nvPr/>
        </p:nvSpPr>
        <p:spPr bwMode="auto">
          <a:xfrm>
            <a:off x="8382000" y="76200"/>
            <a:ext cx="609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dirty="0">
                <a:latin typeface="Arial" charset="0"/>
                <a:cs typeface="Arial" charset="0"/>
              </a:rPr>
              <a:t>57, 59</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6025">
                                            <p:txEl>
                                              <p:pRg st="0" end="0"/>
                                            </p:txEl>
                                          </p:spTgt>
                                        </p:tgtEl>
                                        <p:attrNameLst>
                                          <p:attrName>style.visibility</p:attrName>
                                        </p:attrNameLst>
                                      </p:cBhvr>
                                      <p:to>
                                        <p:strVal val="visible"/>
                                      </p:to>
                                    </p:set>
                                    <p:animEffect transition="in" filter="wipe(down)">
                                      <p:cBhvr>
                                        <p:cTn id="7" dur="580">
                                          <p:stCondLst>
                                            <p:cond delay="0"/>
                                          </p:stCondLst>
                                        </p:cTn>
                                        <p:tgtEl>
                                          <p:spTgt spid="86025">
                                            <p:txEl>
                                              <p:pRg st="0" end="0"/>
                                            </p:txEl>
                                          </p:spTgt>
                                        </p:tgtEl>
                                      </p:cBhvr>
                                    </p:animEffect>
                                    <p:anim calcmode="lin" valueType="num">
                                      <p:cBhvr>
                                        <p:cTn id="8" dur="1822" tmFilter="0,0; 0.14,0.36; 0.43,0.73; 0.71,0.91; 1.0,1.0">
                                          <p:stCondLst>
                                            <p:cond delay="0"/>
                                          </p:stCondLst>
                                        </p:cTn>
                                        <p:tgtEl>
                                          <p:spTgt spid="8602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602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602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602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602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86025">
                                            <p:txEl>
                                              <p:pRg st="0" end="0"/>
                                            </p:txEl>
                                          </p:spTgt>
                                        </p:tgtEl>
                                      </p:cBhvr>
                                      <p:to x="100000" y="60000"/>
                                    </p:animScale>
                                    <p:animScale>
                                      <p:cBhvr>
                                        <p:cTn id="14" dur="166" decel="50000">
                                          <p:stCondLst>
                                            <p:cond delay="676"/>
                                          </p:stCondLst>
                                        </p:cTn>
                                        <p:tgtEl>
                                          <p:spTgt spid="86025">
                                            <p:txEl>
                                              <p:pRg st="0" end="0"/>
                                            </p:txEl>
                                          </p:spTgt>
                                        </p:tgtEl>
                                      </p:cBhvr>
                                      <p:to x="100000" y="100000"/>
                                    </p:animScale>
                                    <p:animScale>
                                      <p:cBhvr>
                                        <p:cTn id="15" dur="26">
                                          <p:stCondLst>
                                            <p:cond delay="1312"/>
                                          </p:stCondLst>
                                        </p:cTn>
                                        <p:tgtEl>
                                          <p:spTgt spid="86025">
                                            <p:txEl>
                                              <p:pRg st="0" end="0"/>
                                            </p:txEl>
                                          </p:spTgt>
                                        </p:tgtEl>
                                      </p:cBhvr>
                                      <p:to x="100000" y="80000"/>
                                    </p:animScale>
                                    <p:animScale>
                                      <p:cBhvr>
                                        <p:cTn id="16" dur="166" decel="50000">
                                          <p:stCondLst>
                                            <p:cond delay="1338"/>
                                          </p:stCondLst>
                                        </p:cTn>
                                        <p:tgtEl>
                                          <p:spTgt spid="86025">
                                            <p:txEl>
                                              <p:pRg st="0" end="0"/>
                                            </p:txEl>
                                          </p:spTgt>
                                        </p:tgtEl>
                                      </p:cBhvr>
                                      <p:to x="100000" y="100000"/>
                                    </p:animScale>
                                    <p:animScale>
                                      <p:cBhvr>
                                        <p:cTn id="17" dur="26">
                                          <p:stCondLst>
                                            <p:cond delay="1642"/>
                                          </p:stCondLst>
                                        </p:cTn>
                                        <p:tgtEl>
                                          <p:spTgt spid="86025">
                                            <p:txEl>
                                              <p:pRg st="0" end="0"/>
                                            </p:txEl>
                                          </p:spTgt>
                                        </p:tgtEl>
                                      </p:cBhvr>
                                      <p:to x="100000" y="90000"/>
                                    </p:animScale>
                                    <p:animScale>
                                      <p:cBhvr>
                                        <p:cTn id="18" dur="166" decel="50000">
                                          <p:stCondLst>
                                            <p:cond delay="1668"/>
                                          </p:stCondLst>
                                        </p:cTn>
                                        <p:tgtEl>
                                          <p:spTgt spid="86025">
                                            <p:txEl>
                                              <p:pRg st="0" end="0"/>
                                            </p:txEl>
                                          </p:spTgt>
                                        </p:tgtEl>
                                      </p:cBhvr>
                                      <p:to x="100000" y="100000"/>
                                    </p:animScale>
                                    <p:animScale>
                                      <p:cBhvr>
                                        <p:cTn id="19" dur="26">
                                          <p:stCondLst>
                                            <p:cond delay="1808"/>
                                          </p:stCondLst>
                                        </p:cTn>
                                        <p:tgtEl>
                                          <p:spTgt spid="86025">
                                            <p:txEl>
                                              <p:pRg st="0" end="0"/>
                                            </p:txEl>
                                          </p:spTgt>
                                        </p:tgtEl>
                                      </p:cBhvr>
                                      <p:to x="100000" y="95000"/>
                                    </p:animScale>
                                    <p:animScale>
                                      <p:cBhvr>
                                        <p:cTn id="20" dur="166" decel="50000">
                                          <p:stCondLst>
                                            <p:cond delay="1834"/>
                                          </p:stCondLst>
                                        </p:cTn>
                                        <p:tgtEl>
                                          <p:spTgt spid="8602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86025">
                                            <p:txEl>
                                              <p:pRg st="1" end="1"/>
                                            </p:txEl>
                                          </p:spTgt>
                                        </p:tgtEl>
                                        <p:attrNameLst>
                                          <p:attrName>style.visibility</p:attrName>
                                        </p:attrNameLst>
                                      </p:cBhvr>
                                      <p:to>
                                        <p:strVal val="visible"/>
                                      </p:to>
                                    </p:set>
                                    <p:animEffect transition="in" filter="wipe(down)">
                                      <p:cBhvr>
                                        <p:cTn id="25" dur="580">
                                          <p:stCondLst>
                                            <p:cond delay="0"/>
                                          </p:stCondLst>
                                        </p:cTn>
                                        <p:tgtEl>
                                          <p:spTgt spid="86025">
                                            <p:txEl>
                                              <p:pRg st="1" end="1"/>
                                            </p:txEl>
                                          </p:spTgt>
                                        </p:tgtEl>
                                      </p:cBhvr>
                                    </p:animEffect>
                                    <p:anim calcmode="lin" valueType="num">
                                      <p:cBhvr>
                                        <p:cTn id="26" dur="1822" tmFilter="0,0; 0.14,0.36; 0.43,0.73; 0.71,0.91; 1.0,1.0">
                                          <p:stCondLst>
                                            <p:cond delay="0"/>
                                          </p:stCondLst>
                                        </p:cTn>
                                        <p:tgtEl>
                                          <p:spTgt spid="86025">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6025">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6025">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6025">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6025">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86025">
                                            <p:txEl>
                                              <p:pRg st="1" end="1"/>
                                            </p:txEl>
                                          </p:spTgt>
                                        </p:tgtEl>
                                      </p:cBhvr>
                                      <p:to x="100000" y="60000"/>
                                    </p:animScale>
                                    <p:animScale>
                                      <p:cBhvr>
                                        <p:cTn id="32" dur="166" decel="50000">
                                          <p:stCondLst>
                                            <p:cond delay="676"/>
                                          </p:stCondLst>
                                        </p:cTn>
                                        <p:tgtEl>
                                          <p:spTgt spid="86025">
                                            <p:txEl>
                                              <p:pRg st="1" end="1"/>
                                            </p:txEl>
                                          </p:spTgt>
                                        </p:tgtEl>
                                      </p:cBhvr>
                                      <p:to x="100000" y="100000"/>
                                    </p:animScale>
                                    <p:animScale>
                                      <p:cBhvr>
                                        <p:cTn id="33" dur="26">
                                          <p:stCondLst>
                                            <p:cond delay="1312"/>
                                          </p:stCondLst>
                                        </p:cTn>
                                        <p:tgtEl>
                                          <p:spTgt spid="86025">
                                            <p:txEl>
                                              <p:pRg st="1" end="1"/>
                                            </p:txEl>
                                          </p:spTgt>
                                        </p:tgtEl>
                                      </p:cBhvr>
                                      <p:to x="100000" y="80000"/>
                                    </p:animScale>
                                    <p:animScale>
                                      <p:cBhvr>
                                        <p:cTn id="34" dur="166" decel="50000">
                                          <p:stCondLst>
                                            <p:cond delay="1338"/>
                                          </p:stCondLst>
                                        </p:cTn>
                                        <p:tgtEl>
                                          <p:spTgt spid="86025">
                                            <p:txEl>
                                              <p:pRg st="1" end="1"/>
                                            </p:txEl>
                                          </p:spTgt>
                                        </p:tgtEl>
                                      </p:cBhvr>
                                      <p:to x="100000" y="100000"/>
                                    </p:animScale>
                                    <p:animScale>
                                      <p:cBhvr>
                                        <p:cTn id="35" dur="26">
                                          <p:stCondLst>
                                            <p:cond delay="1642"/>
                                          </p:stCondLst>
                                        </p:cTn>
                                        <p:tgtEl>
                                          <p:spTgt spid="86025">
                                            <p:txEl>
                                              <p:pRg st="1" end="1"/>
                                            </p:txEl>
                                          </p:spTgt>
                                        </p:tgtEl>
                                      </p:cBhvr>
                                      <p:to x="100000" y="90000"/>
                                    </p:animScale>
                                    <p:animScale>
                                      <p:cBhvr>
                                        <p:cTn id="36" dur="166" decel="50000">
                                          <p:stCondLst>
                                            <p:cond delay="1668"/>
                                          </p:stCondLst>
                                        </p:cTn>
                                        <p:tgtEl>
                                          <p:spTgt spid="86025">
                                            <p:txEl>
                                              <p:pRg st="1" end="1"/>
                                            </p:txEl>
                                          </p:spTgt>
                                        </p:tgtEl>
                                      </p:cBhvr>
                                      <p:to x="100000" y="100000"/>
                                    </p:animScale>
                                    <p:animScale>
                                      <p:cBhvr>
                                        <p:cTn id="37" dur="26">
                                          <p:stCondLst>
                                            <p:cond delay="1808"/>
                                          </p:stCondLst>
                                        </p:cTn>
                                        <p:tgtEl>
                                          <p:spTgt spid="86025">
                                            <p:txEl>
                                              <p:pRg st="1" end="1"/>
                                            </p:txEl>
                                          </p:spTgt>
                                        </p:tgtEl>
                                      </p:cBhvr>
                                      <p:to x="100000" y="95000"/>
                                    </p:animScale>
                                    <p:animScale>
                                      <p:cBhvr>
                                        <p:cTn id="38" dur="166" decel="50000">
                                          <p:stCondLst>
                                            <p:cond delay="1834"/>
                                          </p:stCondLst>
                                        </p:cTn>
                                        <p:tgtEl>
                                          <p:spTgt spid="86025">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down)">
                                      <p:cBhvr>
                                        <p:cTn id="43" dur="500"/>
                                        <p:tgtEl>
                                          <p:spTgt spid="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4"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00"/>
                                        <p:tgtEl>
                                          <p:spTgt spid="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ipe(down)">
                                      <p:cBhvr>
                                        <p:cTn id="5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1793" name="Group 8"/>
          <p:cNvGrpSpPr>
            <a:grpSpLocks/>
          </p:cNvGrpSpPr>
          <p:nvPr/>
        </p:nvGrpSpPr>
        <p:grpSpPr bwMode="auto">
          <a:xfrm>
            <a:off x="-228600" y="1905000"/>
            <a:ext cx="9372600" cy="4295775"/>
            <a:chOff x="0" y="1344"/>
            <a:chExt cx="5760" cy="2562"/>
          </a:xfrm>
        </p:grpSpPr>
        <p:pic>
          <p:nvPicPr>
            <p:cNvPr id="161797" name="Picture 4" descr="32 Persia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344"/>
              <a:ext cx="5760" cy="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8" name="Picture 7" descr="32 Pers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 y="1344"/>
              <a:ext cx="3744" cy="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23" name="Title 1"/>
          <p:cNvSpPr>
            <a:spLocks noGrp="1"/>
          </p:cNvSpPr>
          <p:nvPr>
            <p:ph type="title"/>
          </p:nvPr>
        </p:nvSpPr>
        <p:spPr>
          <a:xfrm>
            <a:off x="1116013" y="188913"/>
            <a:ext cx="6840537" cy="1655762"/>
          </a:xfrm>
        </p:spPr>
        <p:txBody>
          <a:bodyPr>
            <a:noAutofit/>
          </a:bodyPr>
          <a:lstStyle/>
          <a:p>
            <a:pPr algn="ctr">
              <a:defRPr/>
            </a:pPr>
            <a:r>
              <a:rPr lang="en-US" altLang="en-US" sz="4000" dirty="0" err="1" smtClean="0">
                <a:solidFill>
                  <a:schemeClr val="tx1"/>
                </a:solidFill>
              </a:rPr>
              <a:t>පර්සියාව</a:t>
            </a:r>
            <a:r>
              <a:rPr lang="en-US" altLang="en-US" sz="4000" dirty="0" smtClean="0">
                <a:solidFill>
                  <a:schemeClr val="tx1"/>
                </a:solidFill>
              </a:rPr>
              <a:t> </a:t>
            </a:r>
            <a:r>
              <a:rPr lang="en-US" altLang="en-US" sz="4000" dirty="0" err="1" smtClean="0">
                <a:solidFill>
                  <a:schemeClr val="tx1"/>
                </a:solidFill>
              </a:rPr>
              <a:t>යටතේ</a:t>
            </a:r>
            <a:r>
              <a:rPr lang="en-US" altLang="en-US" sz="4000" dirty="0" smtClean="0">
                <a:solidFill>
                  <a:schemeClr val="tx1"/>
                </a:solidFill>
              </a:rPr>
              <a:t> </a:t>
            </a:r>
            <a:r>
              <a:rPr lang="en-US" altLang="en-US" sz="4000" dirty="0" err="1" smtClean="0">
                <a:solidFill>
                  <a:schemeClr val="tx1"/>
                </a:solidFill>
              </a:rPr>
              <a:t>සිදුවූ</a:t>
            </a:r>
            <a:r>
              <a:rPr lang="en-US" altLang="en-US" sz="4000" dirty="0" smtClean="0">
                <a:solidFill>
                  <a:schemeClr val="tx1"/>
                </a:solidFill>
              </a:rPr>
              <a:t> </a:t>
            </a:r>
            <a:r>
              <a:rPr lang="en-US" altLang="en-US" sz="4000" dirty="0" err="1" smtClean="0">
                <a:solidFill>
                  <a:schemeClr val="tx1"/>
                </a:solidFill>
              </a:rPr>
              <a:t>ප්‍රධාන</a:t>
            </a:r>
            <a:r>
              <a:rPr lang="en-US" altLang="en-US" sz="4000" dirty="0" smtClean="0">
                <a:solidFill>
                  <a:schemeClr val="tx1"/>
                </a:solidFill>
              </a:rPr>
              <a:t> </a:t>
            </a:r>
            <a:r>
              <a:rPr lang="en-US" altLang="en-US" sz="4000" dirty="0" err="1" smtClean="0">
                <a:solidFill>
                  <a:schemeClr val="tx1"/>
                </a:solidFill>
              </a:rPr>
              <a:t>ගොඩනැගීම්</a:t>
            </a:r>
            <a:r>
              <a:rPr lang="en-US" altLang="en-US" sz="4000" dirty="0" smtClean="0">
                <a:solidFill>
                  <a:schemeClr val="tx1"/>
                </a:solidFill>
              </a:rPr>
              <a:t> </a:t>
            </a:r>
            <a:endParaRPr lang="en-US" altLang="en-US" sz="2800" dirty="0" smtClean="0">
              <a:solidFill>
                <a:schemeClr val="tx1"/>
              </a:solidFill>
            </a:endParaRPr>
          </a:p>
        </p:txBody>
      </p:sp>
      <p:sp>
        <p:nvSpPr>
          <p:cNvPr id="161796" name="Text Box 22"/>
          <p:cNvSpPr txBox="1">
            <a:spLocks noChangeArrowheads="1"/>
          </p:cNvSpPr>
          <p:nvPr/>
        </p:nvSpPr>
        <p:spPr bwMode="auto">
          <a:xfrm>
            <a:off x="8382000" y="76200"/>
            <a:ext cx="60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a:latin typeface="Arial" charset="0"/>
                <a:cs typeface="Arial" charset="0"/>
              </a:rPr>
              <a:t>59</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2818"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132"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04056" y="620688"/>
            <a:ext cx="7772400" cy="720080"/>
          </a:xfrm>
        </p:spPr>
        <p:txBody>
          <a:bodyPr>
            <a:normAutofit fontScale="90000"/>
          </a:bodyPr>
          <a:lstStyle/>
          <a:p>
            <a:pPr>
              <a:defRPr/>
            </a:pPr>
            <a:r>
              <a:rPr lang="en-SG" sz="3600" b="1" dirty="0" smtClean="0">
                <a:solidFill>
                  <a:schemeClr val="tx1"/>
                </a:solidFill>
                <a:effectLst>
                  <a:glow rad="355600">
                    <a:schemeClr val="bg2"/>
                  </a:glow>
                </a:effectLst>
                <a:latin typeface="Arial" panose="020B0604020202020204" pitchFamily="34" charset="0"/>
                <a:cs typeface="Arial" panose="020B0604020202020204" pitchFamily="34" charset="0"/>
              </a:rPr>
              <a:t>1. </a:t>
            </a:r>
            <a:r>
              <a:rPr lang="si-LK" sz="3600" b="1" dirty="0">
                <a:solidFill>
                  <a:schemeClr val="tx1"/>
                </a:solidFill>
                <a:effectLst>
                  <a:glow rad="355600">
                    <a:schemeClr val="bg2"/>
                  </a:glow>
                </a:effectLst>
                <a:latin typeface="Arial" panose="020B0604020202020204" pitchFamily="34" charset="0"/>
                <a:cs typeface="Arial" panose="020B0604020202020204" pitchFamily="34" charset="0"/>
              </a:rPr>
              <a:t>දේව මාලිගා නමස්කාරය යළි පිහිටුවීම</a:t>
            </a:r>
            <a:endParaRPr lang="en-SG" sz="3600" b="1" dirty="0">
              <a:effectLst>
                <a:glow rad="355600">
                  <a:schemeClr val="bg2"/>
                </a:glow>
              </a:effectLst>
              <a:latin typeface="Arial" panose="020B0604020202020204" pitchFamily="34" charset="0"/>
              <a:cs typeface="Arial" panose="020B0604020202020204" pitchFamily="34" charset="0"/>
            </a:endParaRPr>
          </a:p>
        </p:txBody>
      </p:sp>
      <p:sp>
        <p:nvSpPr>
          <p:cNvPr id="4" name="Text Box 22"/>
          <p:cNvSpPr txBox="1">
            <a:spLocks noChangeArrowheads="1"/>
          </p:cNvSpPr>
          <p:nvPr/>
        </p:nvSpPr>
        <p:spPr bwMode="auto">
          <a:xfrm>
            <a:off x="8382000" y="76200"/>
            <a:ext cx="60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b="1" dirty="0" smtClean="0">
                <a:effectLst>
                  <a:glow rad="355600">
                    <a:schemeClr val="bg2"/>
                  </a:glow>
                </a:effectLst>
                <a:latin typeface="Arial" charset="0"/>
                <a:cs typeface="Arial" charset="0"/>
              </a:rPr>
              <a:t>59</a:t>
            </a:r>
          </a:p>
        </p:txBody>
      </p:sp>
      <p:sp>
        <p:nvSpPr>
          <p:cNvPr id="5" name="Subtitle 2"/>
          <p:cNvSpPr txBox="1">
            <a:spLocks/>
          </p:cNvSpPr>
          <p:nvPr/>
        </p:nvSpPr>
        <p:spPr bwMode="auto">
          <a:xfrm>
            <a:off x="1043608" y="1556792"/>
            <a:ext cx="8073026" cy="2304256"/>
          </a:xfrm>
          <a:prstGeom prst="rect">
            <a:avLst/>
          </a:prstGeom>
          <a:noFill/>
          <a:ln w="9525">
            <a:noFill/>
            <a:miter lim="800000"/>
            <a:headEnd/>
            <a:tailEnd/>
          </a:ln>
          <a:effectLst/>
        </p:spPr>
        <p:txBody>
          <a:bodyPr lIns="92075" tIns="46038" rIns="92075" bIns="46038">
            <a:normAutofit/>
          </a:bodyPr>
          <a:lstStyle>
            <a:lvl1pPr marL="0" indent="0" algn="ctr" rtl="0" eaLnBrk="0" fontAlgn="base" hangingPunct="0">
              <a:spcBef>
                <a:spcPct val="20000"/>
              </a:spcBef>
              <a:spcAft>
                <a:spcPct val="0"/>
              </a:spcAft>
              <a:buClr>
                <a:schemeClr val="tx2"/>
              </a:buClr>
              <a:buSzPct val="75000"/>
              <a:buFont typeface="Wingdings" pitchFamily="26" charset="2"/>
              <a:buNone/>
              <a:defRPr sz="3200">
                <a:solidFill>
                  <a:srgbClr val="FFFFFF"/>
                </a:solidFill>
                <a:effectLst>
                  <a:outerShdw blurRad="38100" dist="38100" dir="2700000" algn="tl">
                    <a:srgbClr val="000000"/>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26"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26"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9pPr>
          </a:lstStyle>
          <a:p>
            <a:pPr algn="l">
              <a:defRPr/>
            </a:pPr>
            <a:r>
              <a:rPr lang="en-SG" sz="2400" b="1" dirty="0" err="1" smtClean="0">
                <a:solidFill>
                  <a:schemeClr val="tx1"/>
                </a:solidFill>
                <a:effectLst>
                  <a:glow rad="355600">
                    <a:schemeClr val="bg2"/>
                  </a:glow>
                </a:effectLst>
                <a:latin typeface="Arial" panose="020B0604020202020204" pitchFamily="34" charset="0"/>
                <a:cs typeface="Arial" panose="020B0604020202020204" pitchFamily="34" charset="0"/>
              </a:rPr>
              <a:t>දෙවන</a:t>
            </a:r>
            <a:r>
              <a:rPr lang="en-SG" sz="2400" b="1" dirty="0" smtClean="0">
                <a:solidFill>
                  <a:schemeClr val="tx1"/>
                </a:solidFill>
                <a:effectLst>
                  <a:glow rad="355600">
                    <a:schemeClr val="bg2"/>
                  </a:glow>
                </a:effectLst>
                <a:latin typeface="Arial" panose="020B0604020202020204" pitchFamily="34" charset="0"/>
                <a:cs typeface="Arial" panose="020B0604020202020204" pitchFamily="34" charset="0"/>
              </a:rPr>
              <a:t> </a:t>
            </a:r>
            <a:r>
              <a:rPr lang="en-SG" sz="2400" b="1" dirty="0" err="1" smtClean="0">
                <a:solidFill>
                  <a:schemeClr val="tx1"/>
                </a:solidFill>
                <a:effectLst>
                  <a:glow rad="355600">
                    <a:schemeClr val="bg2"/>
                  </a:glow>
                </a:effectLst>
                <a:latin typeface="Arial" panose="020B0604020202020204" pitchFamily="34" charset="0"/>
                <a:cs typeface="Arial" panose="020B0604020202020204" pitchFamily="34" charset="0"/>
              </a:rPr>
              <a:t>දේව</a:t>
            </a:r>
            <a:r>
              <a:rPr lang="en-SG" sz="2400" b="1" dirty="0" smtClean="0">
                <a:solidFill>
                  <a:schemeClr val="tx1"/>
                </a:solidFill>
                <a:effectLst>
                  <a:glow rad="355600">
                    <a:schemeClr val="bg2"/>
                  </a:glow>
                </a:effectLst>
                <a:latin typeface="Arial" panose="020B0604020202020204" pitchFamily="34" charset="0"/>
                <a:cs typeface="Arial" panose="020B0604020202020204" pitchFamily="34" charset="0"/>
              </a:rPr>
              <a:t> </a:t>
            </a:r>
            <a:r>
              <a:rPr lang="en-SG" sz="2400" b="1" dirty="0" err="1" smtClean="0">
                <a:solidFill>
                  <a:schemeClr val="tx1"/>
                </a:solidFill>
                <a:effectLst>
                  <a:glow rad="355600">
                    <a:schemeClr val="bg2"/>
                  </a:glow>
                </a:effectLst>
                <a:latin typeface="Arial" panose="020B0604020202020204" pitchFamily="34" charset="0"/>
                <a:cs typeface="Arial" panose="020B0604020202020204" pitchFamily="34" charset="0"/>
              </a:rPr>
              <a:t>මාලිගාව</a:t>
            </a:r>
            <a:r>
              <a:rPr lang="en-SG" sz="2400" b="1" dirty="0" smtClean="0">
                <a:solidFill>
                  <a:schemeClr val="tx1"/>
                </a:solidFill>
                <a:effectLst>
                  <a:glow rad="355600">
                    <a:schemeClr val="bg2"/>
                  </a:glow>
                </a:effectLst>
                <a:latin typeface="Arial" panose="020B0604020202020204" pitchFamily="34" charset="0"/>
                <a:cs typeface="Arial" panose="020B0604020202020204" pitchFamily="34" charset="0"/>
              </a:rPr>
              <a:t> </a:t>
            </a:r>
            <a:r>
              <a:rPr lang="en-SG" sz="2400" b="1" dirty="0" err="1" smtClean="0">
                <a:solidFill>
                  <a:schemeClr val="tx1"/>
                </a:solidFill>
                <a:effectLst>
                  <a:glow rad="355600">
                    <a:schemeClr val="bg2"/>
                  </a:glow>
                </a:effectLst>
                <a:latin typeface="Arial" panose="020B0604020202020204" pitchFamily="34" charset="0"/>
                <a:cs typeface="Arial" panose="020B0604020202020204" pitchFamily="34" charset="0"/>
              </a:rPr>
              <a:t>සෑදිමට</a:t>
            </a:r>
            <a:r>
              <a:rPr lang="en-SG" sz="2400" b="1" dirty="0" smtClean="0">
                <a:solidFill>
                  <a:schemeClr val="tx1"/>
                </a:solidFill>
                <a:effectLst>
                  <a:glow rad="355600">
                    <a:schemeClr val="bg2"/>
                  </a:glow>
                </a:effectLst>
                <a:latin typeface="Arial" panose="020B0604020202020204" pitchFamily="34" charset="0"/>
                <a:cs typeface="Arial" panose="020B0604020202020204" pitchFamily="34" charset="0"/>
              </a:rPr>
              <a:t> </a:t>
            </a:r>
            <a:r>
              <a:rPr lang="en-SG" sz="2400" b="1" dirty="0" err="1" smtClean="0">
                <a:solidFill>
                  <a:schemeClr val="tx1"/>
                </a:solidFill>
                <a:effectLst>
                  <a:glow rad="355600">
                    <a:schemeClr val="bg2"/>
                  </a:glow>
                </a:effectLst>
                <a:latin typeface="Arial" panose="020B0604020202020204" pitchFamily="34" charset="0"/>
                <a:cs typeface="Arial" panose="020B0604020202020204" pitchFamily="34" charset="0"/>
              </a:rPr>
              <a:t>පියවර</a:t>
            </a:r>
            <a:r>
              <a:rPr lang="en-SG" sz="2400" b="1" dirty="0" smtClean="0">
                <a:solidFill>
                  <a:schemeClr val="tx1"/>
                </a:solidFill>
                <a:effectLst>
                  <a:glow rad="355600">
                    <a:schemeClr val="bg2"/>
                  </a:glow>
                </a:effectLst>
                <a:latin typeface="Arial" panose="020B0604020202020204" pitchFamily="34" charset="0"/>
                <a:cs typeface="Arial" panose="020B0604020202020204" pitchFamily="34" charset="0"/>
              </a:rPr>
              <a:t> (</a:t>
            </a:r>
            <a:r>
              <a:rPr lang="en-SG" sz="2400" b="1" dirty="0" err="1" smtClean="0">
                <a:solidFill>
                  <a:schemeClr val="tx1"/>
                </a:solidFill>
                <a:effectLst>
                  <a:glow rad="355600">
                    <a:schemeClr val="bg2"/>
                  </a:glow>
                </a:effectLst>
                <a:latin typeface="Arial" panose="020B0604020202020204" pitchFamily="34" charset="0"/>
                <a:cs typeface="Arial" panose="020B0604020202020204" pitchFamily="34" charset="0"/>
              </a:rPr>
              <a:t>සෙරුබ්බාබෙල්</a:t>
            </a:r>
            <a:r>
              <a:rPr lang="en-SG" sz="2400" b="1" dirty="0" smtClean="0">
                <a:solidFill>
                  <a:schemeClr val="tx1"/>
                </a:solidFill>
                <a:effectLst>
                  <a:glow rad="355600">
                    <a:schemeClr val="bg2"/>
                  </a:glow>
                </a:effectLst>
                <a:latin typeface="Arial" panose="020B0604020202020204" pitchFamily="34" charset="0"/>
                <a:cs typeface="Arial" panose="020B0604020202020204" pitchFamily="34" charset="0"/>
              </a:rPr>
              <a:t> </a:t>
            </a:r>
            <a:r>
              <a:rPr lang="en-SG" sz="2400" b="1" dirty="0" err="1" smtClean="0">
                <a:solidFill>
                  <a:schemeClr val="tx1"/>
                </a:solidFill>
                <a:effectLst>
                  <a:glow rad="355600">
                    <a:schemeClr val="bg2"/>
                  </a:glow>
                </a:effectLst>
                <a:latin typeface="Arial" panose="020B0604020202020204" pitchFamily="34" charset="0"/>
                <a:cs typeface="Arial" panose="020B0604020202020204" pitchFamily="34" charset="0"/>
              </a:rPr>
              <a:t>සමඟ</a:t>
            </a:r>
            <a:r>
              <a:rPr lang="en-SG" sz="2400" b="1" dirty="0" smtClean="0">
                <a:solidFill>
                  <a:schemeClr val="tx1"/>
                </a:solidFill>
                <a:effectLst>
                  <a:glow rad="355600">
                    <a:schemeClr val="bg2"/>
                  </a:glow>
                </a:effectLst>
                <a:latin typeface="Arial" panose="020B0604020202020204" pitchFamily="34" charset="0"/>
                <a:cs typeface="Arial" panose="020B0604020202020204" pitchFamily="34" charset="0"/>
              </a:rPr>
              <a:t> </a:t>
            </a:r>
            <a:r>
              <a:rPr lang="en-SG" sz="2400" b="1" dirty="0" err="1" smtClean="0">
                <a:solidFill>
                  <a:schemeClr val="tx1"/>
                </a:solidFill>
                <a:effectLst>
                  <a:glow rad="355600">
                    <a:schemeClr val="bg2"/>
                  </a:glow>
                </a:effectLst>
                <a:latin typeface="Arial" panose="020B0604020202020204" pitchFamily="34" charset="0"/>
                <a:cs typeface="Arial" panose="020B0604020202020204" pitchFamily="34" charset="0"/>
              </a:rPr>
              <a:t>පලමු</a:t>
            </a:r>
            <a:r>
              <a:rPr lang="en-SG" sz="2400" b="1" dirty="0" smtClean="0">
                <a:solidFill>
                  <a:schemeClr val="tx1"/>
                </a:solidFill>
                <a:effectLst>
                  <a:glow rad="355600">
                    <a:schemeClr val="bg2"/>
                  </a:glow>
                </a:effectLst>
                <a:latin typeface="Arial" panose="020B0604020202020204" pitchFamily="34" charset="0"/>
                <a:cs typeface="Arial" panose="020B0604020202020204" pitchFamily="34" charset="0"/>
              </a:rPr>
              <a:t> </a:t>
            </a:r>
            <a:r>
              <a:rPr lang="en-SG" sz="2400" b="1" dirty="0" err="1" smtClean="0">
                <a:solidFill>
                  <a:schemeClr val="tx1"/>
                </a:solidFill>
                <a:effectLst>
                  <a:glow rad="355600">
                    <a:schemeClr val="bg2"/>
                  </a:glow>
                </a:effectLst>
                <a:latin typeface="Arial" panose="020B0604020202020204" pitchFamily="34" charset="0"/>
                <a:cs typeface="Arial" panose="020B0604020202020204" pitchFamily="34" charset="0"/>
              </a:rPr>
              <a:t>පැමිණීම</a:t>
            </a:r>
            <a:r>
              <a:rPr lang="en-SG" sz="2400" b="1" dirty="0" smtClean="0">
                <a:solidFill>
                  <a:schemeClr val="tx1"/>
                </a:solidFill>
                <a:effectLst>
                  <a:glow rad="355600">
                    <a:schemeClr val="bg2"/>
                  </a:glow>
                </a:effectLst>
                <a:latin typeface="Arial" panose="020B0604020202020204" pitchFamily="34" charset="0"/>
                <a:cs typeface="Arial" panose="020B0604020202020204" pitchFamily="34" charset="0"/>
              </a:rPr>
              <a:t> ): </a:t>
            </a:r>
            <a:r>
              <a:rPr lang="en-SG" sz="2400" b="1" dirty="0" err="1" smtClean="0">
                <a:solidFill>
                  <a:schemeClr val="tx1"/>
                </a:solidFill>
                <a:effectLst>
                  <a:glow rad="355600">
                    <a:schemeClr val="bg2"/>
                  </a:glow>
                </a:effectLst>
                <a:latin typeface="Arial" panose="020B0604020202020204" pitchFamily="34" charset="0"/>
                <a:cs typeface="Arial" panose="020B0604020202020204" pitchFamily="34" charset="0"/>
              </a:rPr>
              <a:t>මුලින්ම</a:t>
            </a:r>
            <a:r>
              <a:rPr lang="en-SG" sz="2400" b="1" dirty="0" smtClean="0">
                <a:solidFill>
                  <a:schemeClr val="tx1"/>
                </a:solidFill>
                <a:effectLst>
                  <a:glow rad="355600">
                    <a:schemeClr val="bg2"/>
                  </a:glow>
                </a:effectLst>
                <a:latin typeface="Arial" panose="020B0604020202020204" pitchFamily="34" charset="0"/>
                <a:cs typeface="Arial" panose="020B0604020202020204" pitchFamily="34" charset="0"/>
              </a:rPr>
              <a:t> </a:t>
            </a:r>
            <a:r>
              <a:rPr lang="en-SG" sz="2400" b="1" dirty="0" err="1" smtClean="0">
                <a:solidFill>
                  <a:schemeClr val="tx1"/>
                </a:solidFill>
                <a:effectLst>
                  <a:glow rad="355600">
                    <a:schemeClr val="bg2"/>
                  </a:glow>
                </a:effectLst>
                <a:latin typeface="Arial" panose="020B0604020202020204" pitchFamily="34" charset="0"/>
                <a:cs typeface="Arial" panose="020B0604020202020204" pitchFamily="34" charset="0"/>
              </a:rPr>
              <a:t>දවන</a:t>
            </a:r>
            <a:r>
              <a:rPr lang="en-SG" sz="2400" b="1" dirty="0" smtClean="0">
                <a:solidFill>
                  <a:schemeClr val="tx1"/>
                </a:solidFill>
                <a:effectLst>
                  <a:glow rad="355600">
                    <a:schemeClr val="bg2"/>
                  </a:glow>
                </a:effectLst>
                <a:latin typeface="Arial" panose="020B0604020202020204" pitchFamily="34" charset="0"/>
                <a:cs typeface="Arial" panose="020B0604020202020204" pitchFamily="34" charset="0"/>
              </a:rPr>
              <a:t> </a:t>
            </a:r>
            <a:r>
              <a:rPr lang="en-SG" sz="2400" b="1" dirty="0" err="1" smtClean="0">
                <a:solidFill>
                  <a:schemeClr val="tx1"/>
                </a:solidFill>
                <a:effectLst>
                  <a:glow rad="355600">
                    <a:schemeClr val="bg2"/>
                  </a:glow>
                </a:effectLst>
                <a:latin typeface="Arial" panose="020B0604020202020204" pitchFamily="34" charset="0"/>
                <a:cs typeface="Arial" panose="020B0604020202020204" pitchFamily="34" charset="0"/>
              </a:rPr>
              <a:t>පූජාවන්</a:t>
            </a:r>
            <a:r>
              <a:rPr lang="en-SG" sz="2400" b="1" dirty="0" smtClean="0">
                <a:solidFill>
                  <a:schemeClr val="tx1"/>
                </a:solidFill>
                <a:effectLst>
                  <a:glow rad="355600">
                    <a:schemeClr val="bg2"/>
                  </a:glow>
                </a:effectLst>
                <a:latin typeface="Arial" panose="020B0604020202020204" pitchFamily="34" charset="0"/>
                <a:cs typeface="Arial" panose="020B0604020202020204" pitchFamily="34" charset="0"/>
              </a:rPr>
              <a:t> </a:t>
            </a:r>
            <a:r>
              <a:rPr lang="en-SG" sz="2400" b="1" dirty="0" err="1" smtClean="0">
                <a:solidFill>
                  <a:schemeClr val="tx1"/>
                </a:solidFill>
                <a:effectLst>
                  <a:glow rad="355600">
                    <a:schemeClr val="bg2"/>
                  </a:glow>
                </a:effectLst>
                <a:latin typeface="Arial" panose="020B0604020202020204" pitchFamily="34" charset="0"/>
                <a:cs typeface="Arial" panose="020B0604020202020204" pitchFamily="34" charset="0"/>
              </a:rPr>
              <a:t>පමනක්</a:t>
            </a:r>
            <a:r>
              <a:rPr lang="en-SG" sz="2400" b="1" dirty="0" smtClean="0">
                <a:solidFill>
                  <a:schemeClr val="tx1"/>
                </a:solidFill>
                <a:effectLst>
                  <a:glow rad="355600">
                    <a:schemeClr val="bg2"/>
                  </a:glow>
                </a:effectLst>
                <a:latin typeface="Arial" panose="020B0604020202020204" pitchFamily="34" charset="0"/>
                <a:cs typeface="Arial" panose="020B0604020202020204" pitchFamily="34" charset="0"/>
              </a:rPr>
              <a:t> </a:t>
            </a:r>
            <a:r>
              <a:rPr lang="en-SG" sz="2400" b="1" dirty="0" err="1" smtClean="0">
                <a:solidFill>
                  <a:schemeClr val="tx1"/>
                </a:solidFill>
                <a:effectLst>
                  <a:glow rad="355600">
                    <a:schemeClr val="bg2"/>
                  </a:glow>
                </a:effectLst>
                <a:latin typeface="Arial" panose="020B0604020202020204" pitchFamily="34" charset="0"/>
                <a:cs typeface="Arial" panose="020B0604020202020204" pitchFamily="34" charset="0"/>
              </a:rPr>
              <a:t>සිදුවිය</a:t>
            </a:r>
            <a:r>
              <a:rPr lang="en-SG" sz="2400" b="1" dirty="0" smtClean="0">
                <a:solidFill>
                  <a:schemeClr val="tx1"/>
                </a:solidFill>
                <a:effectLst>
                  <a:glow rad="355600">
                    <a:schemeClr val="bg2"/>
                  </a:glow>
                </a:effectLst>
                <a:latin typeface="Arial" panose="020B0604020202020204" pitchFamily="34" charset="0"/>
                <a:cs typeface="Arial" panose="020B0604020202020204" pitchFamily="34" charset="0"/>
              </a:rPr>
              <a:t> , </a:t>
            </a:r>
            <a:r>
              <a:rPr lang="en-SG" sz="2400" b="1" dirty="0" err="1" smtClean="0">
                <a:solidFill>
                  <a:schemeClr val="tx1"/>
                </a:solidFill>
                <a:effectLst>
                  <a:glow rad="355600">
                    <a:schemeClr val="bg2"/>
                  </a:glow>
                </a:effectLst>
                <a:latin typeface="Arial" panose="020B0604020202020204" pitchFamily="34" charset="0"/>
                <a:cs typeface="Arial" panose="020B0604020202020204" pitchFamily="34" charset="0"/>
              </a:rPr>
              <a:t>කල්යත්ම</a:t>
            </a:r>
            <a:r>
              <a:rPr lang="en-SG" sz="2400" b="1" dirty="0" smtClean="0">
                <a:solidFill>
                  <a:schemeClr val="tx1"/>
                </a:solidFill>
                <a:effectLst>
                  <a:glow rad="355600">
                    <a:schemeClr val="bg2"/>
                  </a:glow>
                </a:effectLst>
                <a:latin typeface="Arial" panose="020B0604020202020204" pitchFamily="34" charset="0"/>
                <a:cs typeface="Arial" panose="020B0604020202020204" pitchFamily="34" charset="0"/>
              </a:rPr>
              <a:t> </a:t>
            </a:r>
            <a:r>
              <a:rPr lang="en-SG" sz="2400" b="1" dirty="0" err="1" smtClean="0">
                <a:solidFill>
                  <a:schemeClr val="tx1"/>
                </a:solidFill>
                <a:effectLst>
                  <a:glow rad="355600">
                    <a:schemeClr val="bg2"/>
                  </a:glow>
                </a:effectLst>
                <a:latin typeface="Arial" panose="020B0604020202020204" pitchFamily="34" charset="0"/>
                <a:cs typeface="Arial" panose="020B0604020202020204" pitchFamily="34" charset="0"/>
              </a:rPr>
              <a:t>දේවමාලිගය</a:t>
            </a:r>
            <a:r>
              <a:rPr lang="en-SG" sz="2400" b="1" dirty="0" smtClean="0">
                <a:solidFill>
                  <a:schemeClr val="tx1"/>
                </a:solidFill>
                <a:effectLst>
                  <a:glow rad="355600">
                    <a:schemeClr val="bg2"/>
                  </a:glow>
                </a:effectLst>
                <a:latin typeface="Arial" panose="020B0604020202020204" pitchFamily="34" charset="0"/>
                <a:cs typeface="Arial" panose="020B0604020202020204" pitchFamily="34" charset="0"/>
              </a:rPr>
              <a:t> </a:t>
            </a:r>
            <a:r>
              <a:rPr lang="en-SG" sz="2400" b="1" dirty="0" err="1" smtClean="0">
                <a:solidFill>
                  <a:schemeClr val="tx1"/>
                </a:solidFill>
                <a:effectLst>
                  <a:glow rad="355600">
                    <a:schemeClr val="bg2"/>
                  </a:glow>
                </a:effectLst>
                <a:latin typeface="Arial" panose="020B0604020202020204" pitchFamily="34" charset="0"/>
                <a:cs typeface="Arial" panose="020B0604020202020204" pitchFamily="34" charset="0"/>
              </a:rPr>
              <a:t>ගොඩනැගීම</a:t>
            </a:r>
            <a:r>
              <a:rPr lang="en-SG" sz="2400" b="1" dirty="0" smtClean="0">
                <a:solidFill>
                  <a:schemeClr val="tx1"/>
                </a:solidFill>
                <a:effectLst>
                  <a:glow rad="355600">
                    <a:schemeClr val="bg2"/>
                  </a:glow>
                </a:effectLst>
                <a:latin typeface="Arial" panose="020B0604020202020204" pitchFamily="34" charset="0"/>
                <a:cs typeface="Arial" panose="020B0604020202020204" pitchFamily="34" charset="0"/>
              </a:rPr>
              <a:t> </a:t>
            </a:r>
            <a:r>
              <a:rPr lang="en-SG" sz="2400" b="1" dirty="0" err="1" smtClean="0">
                <a:solidFill>
                  <a:schemeClr val="tx1"/>
                </a:solidFill>
                <a:effectLst>
                  <a:glow rad="355600">
                    <a:schemeClr val="bg2"/>
                  </a:glow>
                </a:effectLst>
                <a:latin typeface="Arial" panose="020B0604020202020204" pitchFamily="34" charset="0"/>
                <a:cs typeface="Arial" panose="020B0604020202020204" pitchFamily="34" charset="0"/>
              </a:rPr>
              <a:t>සම්පූර්ණ</a:t>
            </a:r>
            <a:r>
              <a:rPr lang="en-SG" sz="2400" b="1" dirty="0" smtClean="0">
                <a:solidFill>
                  <a:schemeClr val="tx1"/>
                </a:solidFill>
                <a:effectLst>
                  <a:glow rad="355600">
                    <a:schemeClr val="bg2"/>
                  </a:glow>
                </a:effectLst>
                <a:latin typeface="Arial" panose="020B0604020202020204" pitchFamily="34" charset="0"/>
                <a:cs typeface="Arial" panose="020B0604020202020204" pitchFamily="34" charset="0"/>
              </a:rPr>
              <a:t> </a:t>
            </a:r>
            <a:r>
              <a:rPr lang="en-SG" sz="2400" b="1" dirty="0" err="1" smtClean="0">
                <a:solidFill>
                  <a:schemeClr val="tx1"/>
                </a:solidFill>
                <a:effectLst>
                  <a:glow rad="355600">
                    <a:schemeClr val="bg2"/>
                  </a:glow>
                </a:effectLst>
                <a:latin typeface="Arial" panose="020B0604020202020204" pitchFamily="34" charset="0"/>
                <a:cs typeface="Arial" panose="020B0604020202020204" pitchFamily="34" charset="0"/>
              </a:rPr>
              <a:t>වු</a:t>
            </a:r>
            <a:r>
              <a:rPr lang="en-SG" sz="2400" b="1" dirty="0" smtClean="0">
                <a:solidFill>
                  <a:schemeClr val="tx1"/>
                </a:solidFill>
                <a:effectLst>
                  <a:glow rad="355600">
                    <a:schemeClr val="bg2"/>
                  </a:glow>
                </a:effectLst>
                <a:latin typeface="Arial" panose="020B0604020202020204" pitchFamily="34" charset="0"/>
                <a:cs typeface="Arial" panose="020B0604020202020204" pitchFamily="34" charset="0"/>
              </a:rPr>
              <a:t> </a:t>
            </a:r>
            <a:r>
              <a:rPr lang="en-SG" sz="2400" b="1" dirty="0" err="1" smtClean="0">
                <a:solidFill>
                  <a:schemeClr val="tx1"/>
                </a:solidFill>
                <a:effectLst>
                  <a:glow rad="355600">
                    <a:schemeClr val="bg2"/>
                  </a:glow>
                </a:effectLst>
                <a:latin typeface="Arial" panose="020B0604020202020204" pitchFamily="34" charset="0"/>
                <a:cs typeface="Arial" panose="020B0604020202020204" pitchFamily="34" charset="0"/>
              </a:rPr>
              <a:t>විට</a:t>
            </a:r>
            <a:r>
              <a:rPr lang="en-SG" sz="2400" b="1" dirty="0" smtClean="0">
                <a:solidFill>
                  <a:schemeClr val="tx1"/>
                </a:solidFill>
                <a:effectLst>
                  <a:glow rad="355600">
                    <a:schemeClr val="bg2"/>
                  </a:glow>
                </a:effectLst>
                <a:latin typeface="Arial" panose="020B0604020202020204" pitchFamily="34" charset="0"/>
                <a:cs typeface="Arial" panose="020B0604020202020204" pitchFamily="34" charset="0"/>
              </a:rPr>
              <a:t> </a:t>
            </a:r>
            <a:r>
              <a:rPr lang="en-SG" sz="2400" b="1" dirty="0" err="1" smtClean="0">
                <a:solidFill>
                  <a:schemeClr val="tx1"/>
                </a:solidFill>
                <a:effectLst>
                  <a:glow rad="355600">
                    <a:schemeClr val="bg2"/>
                  </a:glow>
                </a:effectLst>
                <a:latin typeface="Arial" panose="020B0604020202020204" pitchFamily="34" charset="0"/>
                <a:cs typeface="Arial" panose="020B0604020202020204" pitchFamily="34" charset="0"/>
              </a:rPr>
              <a:t>අන්</a:t>
            </a:r>
            <a:r>
              <a:rPr lang="en-SG" sz="2400" b="1" dirty="0" smtClean="0">
                <a:solidFill>
                  <a:schemeClr val="tx1"/>
                </a:solidFill>
                <a:effectLst>
                  <a:glow rad="355600">
                    <a:schemeClr val="bg2"/>
                  </a:glow>
                </a:effectLst>
                <a:latin typeface="Arial" panose="020B0604020202020204" pitchFamily="34" charset="0"/>
                <a:cs typeface="Arial" panose="020B0604020202020204" pitchFamily="34" charset="0"/>
              </a:rPr>
              <a:t> </a:t>
            </a:r>
            <a:r>
              <a:rPr lang="en-SG" sz="2400" b="1" dirty="0" err="1" smtClean="0">
                <a:solidFill>
                  <a:schemeClr val="tx1"/>
                </a:solidFill>
                <a:effectLst>
                  <a:glow rad="355600">
                    <a:schemeClr val="bg2"/>
                  </a:glow>
                </a:effectLst>
                <a:latin typeface="Arial" panose="020B0604020202020204" pitchFamily="34" charset="0"/>
                <a:cs typeface="Arial" panose="020B0604020202020204" pitchFamily="34" charset="0"/>
              </a:rPr>
              <a:t>කාරණාද</a:t>
            </a:r>
            <a:r>
              <a:rPr lang="en-SG" sz="2400" b="1" dirty="0" smtClean="0">
                <a:solidFill>
                  <a:schemeClr val="tx1"/>
                </a:solidFill>
                <a:effectLst>
                  <a:glow rad="355600">
                    <a:schemeClr val="bg2"/>
                  </a:glow>
                </a:effectLst>
                <a:latin typeface="Arial" panose="020B0604020202020204" pitchFamily="34" charset="0"/>
                <a:cs typeface="Arial" panose="020B0604020202020204" pitchFamily="34" charset="0"/>
              </a:rPr>
              <a:t> </a:t>
            </a:r>
            <a:r>
              <a:rPr lang="en-SG" sz="2400" b="1" dirty="0" err="1" smtClean="0">
                <a:solidFill>
                  <a:schemeClr val="tx1"/>
                </a:solidFill>
                <a:effectLst>
                  <a:glow rad="355600">
                    <a:schemeClr val="bg2"/>
                  </a:glow>
                </a:effectLst>
                <a:latin typeface="Arial" panose="020B0604020202020204" pitchFamily="34" charset="0"/>
                <a:cs typeface="Arial" panose="020B0604020202020204" pitchFamily="34" charset="0"/>
              </a:rPr>
              <a:t>සම්පූර්ණ</a:t>
            </a:r>
            <a:r>
              <a:rPr lang="en-SG" sz="2400" b="1" dirty="0" smtClean="0">
                <a:solidFill>
                  <a:schemeClr val="tx1"/>
                </a:solidFill>
                <a:effectLst>
                  <a:glow rad="355600">
                    <a:schemeClr val="bg2"/>
                  </a:glow>
                </a:effectLst>
                <a:latin typeface="Arial" panose="020B0604020202020204" pitchFamily="34" charset="0"/>
                <a:cs typeface="Arial" panose="020B0604020202020204" pitchFamily="34" charset="0"/>
              </a:rPr>
              <a:t> </a:t>
            </a:r>
            <a:r>
              <a:rPr lang="en-SG" sz="2400" b="1" dirty="0" err="1" smtClean="0">
                <a:solidFill>
                  <a:schemeClr val="tx1"/>
                </a:solidFill>
                <a:effectLst>
                  <a:glow rad="355600">
                    <a:schemeClr val="bg2"/>
                  </a:glow>
                </a:effectLst>
                <a:latin typeface="Arial" panose="020B0604020202020204" pitchFamily="34" charset="0"/>
                <a:cs typeface="Arial" panose="020B0604020202020204" pitchFamily="34" charset="0"/>
              </a:rPr>
              <a:t>විය</a:t>
            </a:r>
            <a:r>
              <a:rPr lang="en-SG" sz="2400" b="1" dirty="0" smtClean="0">
                <a:solidFill>
                  <a:schemeClr val="tx1"/>
                </a:solidFill>
                <a:effectLst>
                  <a:glow rad="355600">
                    <a:schemeClr val="bg2"/>
                  </a:glow>
                </a:effectLst>
                <a:latin typeface="Arial" panose="020B0604020202020204" pitchFamily="34" charset="0"/>
                <a:cs typeface="Arial" panose="020B0604020202020204" pitchFamily="34" charset="0"/>
              </a:rPr>
              <a:t>.</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4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5175"/>
            <a:ext cx="9153525"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4213" y="620713"/>
            <a:ext cx="7772400" cy="720725"/>
          </a:xfrm>
        </p:spPr>
        <p:txBody>
          <a:bodyPr>
            <a:normAutofit fontScale="90000"/>
          </a:bodyPr>
          <a:lstStyle/>
          <a:p>
            <a:pPr>
              <a:defRPr/>
            </a:pPr>
            <a:r>
              <a:rPr lang="en-SG" sz="3600" b="1" dirty="0" smtClean="0">
                <a:solidFill>
                  <a:schemeClr val="tx1"/>
                </a:solidFill>
                <a:latin typeface="Arial" panose="020B0604020202020204" pitchFamily="34" charset="0"/>
                <a:cs typeface="Arial" panose="020B0604020202020204" pitchFamily="34" charset="0"/>
              </a:rPr>
              <a:t>2. </a:t>
            </a:r>
            <a:r>
              <a:rPr lang="si-LK" sz="3600" b="1" dirty="0">
                <a:solidFill>
                  <a:schemeClr val="tx1"/>
                </a:solidFill>
                <a:latin typeface="Arial" panose="020B0604020202020204" pitchFamily="34" charset="0"/>
                <a:cs typeface="Arial" panose="020B0604020202020204" pitchFamily="34" charset="0"/>
              </a:rPr>
              <a:t>මො</a:t>
            </a:r>
            <a:r>
              <a:rPr lang="si-LK" sz="3600" b="1" dirty="0" smtClean="0">
                <a:solidFill>
                  <a:schemeClr val="tx1"/>
                </a:solidFill>
                <a:latin typeface="Arial" panose="020B0604020202020204" pitchFamily="34" charset="0"/>
                <a:cs typeface="Arial" panose="020B0604020202020204" pitchFamily="34" charset="0"/>
              </a:rPr>
              <a:t>සස්ගේ </a:t>
            </a:r>
            <a:r>
              <a:rPr lang="si-LK" sz="3600" b="1" dirty="0">
                <a:solidFill>
                  <a:schemeClr val="tx1"/>
                </a:solidFill>
                <a:latin typeface="Arial" panose="020B0604020202020204" pitchFamily="34" charset="0"/>
                <a:cs typeface="Arial" panose="020B0604020202020204" pitchFamily="34" charset="0"/>
              </a:rPr>
              <a:t>නීතිය නැවත ස්ථාපනය කිරීම</a:t>
            </a:r>
            <a:endParaRPr lang="en-SG" sz="3600" dirty="0">
              <a:latin typeface="Arial" panose="020B0604020202020204" pitchFamily="34" charset="0"/>
              <a:cs typeface="Arial" panose="020B0604020202020204" pitchFamily="34" charset="0"/>
            </a:endParaRPr>
          </a:p>
        </p:txBody>
      </p:sp>
      <p:sp>
        <p:nvSpPr>
          <p:cNvPr id="163844" name="Text Box 22"/>
          <p:cNvSpPr txBox="1">
            <a:spLocks noChangeArrowheads="1"/>
          </p:cNvSpPr>
          <p:nvPr/>
        </p:nvSpPr>
        <p:spPr bwMode="auto">
          <a:xfrm>
            <a:off x="8382000" y="76200"/>
            <a:ext cx="60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a:latin typeface="Arial" charset="0"/>
                <a:cs typeface="Arial" charset="0"/>
              </a:rPr>
              <a:t>59</a:t>
            </a:r>
          </a:p>
        </p:txBody>
      </p:sp>
      <p:sp>
        <p:nvSpPr>
          <p:cNvPr id="5" name="Subtitle 2"/>
          <p:cNvSpPr txBox="1">
            <a:spLocks/>
          </p:cNvSpPr>
          <p:nvPr/>
        </p:nvSpPr>
        <p:spPr bwMode="auto">
          <a:xfrm>
            <a:off x="251520" y="4532946"/>
            <a:ext cx="8865114" cy="2304256"/>
          </a:xfrm>
          <a:prstGeom prst="rect">
            <a:avLst/>
          </a:prstGeom>
          <a:noFill/>
          <a:ln w="9525">
            <a:noFill/>
            <a:miter lim="800000"/>
            <a:headEnd/>
            <a:tailEnd/>
          </a:ln>
          <a:effectLst/>
        </p:spPr>
        <p:txBody>
          <a:bodyPr lIns="92075" tIns="46038" rIns="92075" bIns="46038">
            <a:normAutofit/>
          </a:bodyPr>
          <a:lstStyle>
            <a:defPPr>
              <a:defRPr lang="en-US"/>
            </a:defPPr>
            <a:lvl1pPr marL="0" indent="0" algn="l" eaLnBrk="0" hangingPunct="0">
              <a:spcBef>
                <a:spcPct val="20000"/>
              </a:spcBef>
              <a:buClr>
                <a:schemeClr val="tx2"/>
              </a:buClr>
              <a:buSzPct val="75000"/>
              <a:buFont typeface="Wingdings" pitchFamily="26" charset="2"/>
              <a:buNone/>
              <a:defRPr b="1">
                <a:effectLst>
                  <a:glow rad="355600">
                    <a:schemeClr val="bg2"/>
                  </a:glow>
                </a:effectLst>
                <a:latin typeface="Arial" panose="020B0604020202020204" pitchFamily="34" charset="0"/>
                <a:ea typeface="ＭＳ Ｐゴシック" pitchFamily="-107" charset="-128"/>
                <a:cs typeface="Arial" panose="020B0604020202020204" pitchFamily="34" charset="0"/>
              </a:defRPr>
            </a:lvl1pPr>
            <a:lvl2pPr marL="742950" indent="-285750" algn="l" eaLnBrk="0" hangingPunct="0">
              <a:spcBef>
                <a:spcPct val="20000"/>
              </a:spcBef>
              <a:buClr>
                <a:schemeClr val="folHlink"/>
              </a:buClr>
              <a:buSzPct val="60000"/>
              <a:buFont typeface="Wingdings" charset="0"/>
              <a:buChar char="u"/>
              <a:defRPr sz="3200">
                <a:effectLst>
                  <a:outerShdw blurRad="38100" dist="38100" dir="2700000" algn="tl">
                    <a:srgbClr val="000000"/>
                  </a:outerShdw>
                </a:effectLst>
                <a:latin typeface="Arial"/>
                <a:ea typeface="ＭＳ Ｐゴシック" pitchFamily="26" charset="-128"/>
                <a:cs typeface="Arial"/>
              </a:defRPr>
            </a:lvl2pPr>
            <a:lvl3pPr marL="1143000" indent="-228600" algn="l" eaLnBrk="0" hangingPunct="0">
              <a:spcBef>
                <a:spcPct val="20000"/>
              </a:spcBef>
              <a:buClr>
                <a:schemeClr val="tx2"/>
              </a:buClr>
              <a:buSzPct val="60000"/>
              <a:buFont typeface="Wingdings" charset="0"/>
              <a:buChar char="t"/>
              <a:defRPr sz="3200">
                <a:effectLst>
                  <a:outerShdw blurRad="38100" dist="38100" dir="2700000" algn="tl">
                    <a:srgbClr val="000000"/>
                  </a:outerShdw>
                </a:effectLst>
                <a:latin typeface="Arial"/>
                <a:ea typeface="ＭＳ Ｐゴシック" pitchFamily="26" charset="-128"/>
                <a:cs typeface="Arial"/>
              </a:defRPr>
            </a:lvl3pPr>
            <a:lvl4pPr marL="16002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4pPr>
            <a:lvl5pPr marL="20574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5pPr>
            <a:lvl6pPr marL="25146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6pPr>
            <a:lvl7pPr marL="29718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7pPr>
            <a:lvl8pPr marL="34290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8pPr>
            <a:lvl9pPr marL="38862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9pPr>
          </a:lstStyle>
          <a:p>
            <a:pPr>
              <a:defRPr/>
            </a:pPr>
            <a:r>
              <a:rPr lang="en-US" dirty="0" err="1" smtClean="0">
                <a:latin typeface="Arial"/>
                <a:cs typeface="Arial"/>
              </a:rPr>
              <a:t>පූජකවූ</a:t>
            </a:r>
            <a:r>
              <a:rPr lang="en-US" dirty="0" smtClean="0">
                <a:latin typeface="Arial"/>
                <a:cs typeface="Arial"/>
              </a:rPr>
              <a:t> </a:t>
            </a:r>
            <a:r>
              <a:rPr lang="en-US" dirty="0" err="1" smtClean="0">
                <a:latin typeface="Arial"/>
                <a:cs typeface="Arial"/>
              </a:rPr>
              <a:t>එස්රා</a:t>
            </a:r>
            <a:r>
              <a:rPr lang="en-US" dirty="0" smtClean="0">
                <a:latin typeface="Arial"/>
                <a:cs typeface="Arial"/>
              </a:rPr>
              <a:t>  </a:t>
            </a:r>
            <a:r>
              <a:rPr lang="en-US" dirty="0" err="1" smtClean="0">
                <a:latin typeface="Arial"/>
                <a:cs typeface="Arial"/>
              </a:rPr>
              <a:t>සහ</a:t>
            </a:r>
            <a:r>
              <a:rPr lang="en-US" dirty="0" smtClean="0">
                <a:latin typeface="Arial"/>
                <a:cs typeface="Arial"/>
              </a:rPr>
              <a:t> </a:t>
            </a:r>
            <a:r>
              <a:rPr lang="en-US" dirty="0" err="1" smtClean="0">
                <a:latin typeface="Arial"/>
                <a:cs typeface="Arial"/>
              </a:rPr>
              <a:t>ලියන්නන්</a:t>
            </a:r>
            <a:r>
              <a:rPr lang="en-US" dirty="0" smtClean="0">
                <a:latin typeface="Arial"/>
                <a:cs typeface="Arial"/>
              </a:rPr>
              <a:t>  </a:t>
            </a:r>
            <a:r>
              <a:rPr lang="en-SG" dirty="0" smtClean="0">
                <a:latin typeface="Arial"/>
                <a:cs typeface="Arial"/>
              </a:rPr>
              <a:t> (1 </a:t>
            </a:r>
            <a:r>
              <a:rPr lang="en-SG" dirty="0" err="1" smtClean="0">
                <a:latin typeface="Arial"/>
                <a:cs typeface="Arial"/>
              </a:rPr>
              <a:t>ලේකම්</a:t>
            </a:r>
            <a:r>
              <a:rPr lang="en-SG" dirty="0" smtClean="0">
                <a:latin typeface="Arial"/>
                <a:cs typeface="Arial"/>
              </a:rPr>
              <a:t>. 6:3-15; </a:t>
            </a:r>
            <a:r>
              <a:rPr lang="en-SG" dirty="0" err="1" smtClean="0">
                <a:latin typeface="Arial"/>
                <a:cs typeface="Arial"/>
              </a:rPr>
              <a:t>එස්රා</a:t>
            </a:r>
            <a:r>
              <a:rPr lang="en-SG" dirty="0" smtClean="0">
                <a:latin typeface="Arial"/>
                <a:cs typeface="Arial"/>
              </a:rPr>
              <a:t>  7:6-7)  </a:t>
            </a:r>
            <a:r>
              <a:rPr lang="en-SG" dirty="0" err="1" smtClean="0">
                <a:latin typeface="Arial"/>
                <a:cs typeface="Arial"/>
              </a:rPr>
              <a:t>විසින්</a:t>
            </a:r>
            <a:r>
              <a:rPr lang="en-SG" dirty="0" smtClean="0">
                <a:latin typeface="Arial"/>
                <a:cs typeface="Arial"/>
              </a:rPr>
              <a:t> </a:t>
            </a:r>
            <a:r>
              <a:rPr lang="en-SG" dirty="0" err="1" smtClean="0">
                <a:latin typeface="Arial"/>
                <a:cs typeface="Arial"/>
              </a:rPr>
              <a:t>ව්‍යවස්තාව</a:t>
            </a:r>
            <a:r>
              <a:rPr lang="en-SG" dirty="0" smtClean="0">
                <a:latin typeface="Arial"/>
                <a:cs typeface="Arial"/>
              </a:rPr>
              <a:t> </a:t>
            </a:r>
            <a:r>
              <a:rPr lang="en-SG" dirty="0" err="1" smtClean="0">
                <a:latin typeface="Arial"/>
                <a:cs typeface="Arial"/>
              </a:rPr>
              <a:t>ඉගැන්විම</a:t>
            </a:r>
            <a:r>
              <a:rPr lang="en-SG" dirty="0" smtClean="0">
                <a:latin typeface="Arial"/>
                <a:cs typeface="Arial"/>
              </a:rPr>
              <a:t> </a:t>
            </a:r>
            <a:r>
              <a:rPr lang="en-SG" dirty="0" err="1" smtClean="0">
                <a:latin typeface="Arial"/>
                <a:cs typeface="Arial"/>
              </a:rPr>
              <a:t>සහ</a:t>
            </a:r>
            <a:r>
              <a:rPr lang="en-SG" dirty="0" smtClean="0">
                <a:latin typeface="Arial"/>
                <a:cs typeface="Arial"/>
              </a:rPr>
              <a:t> </a:t>
            </a:r>
            <a:r>
              <a:rPr lang="en-SG" dirty="0" err="1" smtClean="0">
                <a:latin typeface="Arial"/>
                <a:cs typeface="Arial"/>
              </a:rPr>
              <a:t>රාජ</a:t>
            </a:r>
            <a:r>
              <a:rPr lang="en-SG" dirty="0" smtClean="0">
                <a:latin typeface="Arial"/>
                <a:cs typeface="Arial"/>
              </a:rPr>
              <a:t> </a:t>
            </a:r>
            <a:r>
              <a:rPr lang="en-SG" dirty="0" err="1" smtClean="0">
                <a:latin typeface="Arial"/>
                <a:cs typeface="Arial"/>
              </a:rPr>
              <a:t>නියෝගයෙන්</a:t>
            </a:r>
            <a:r>
              <a:rPr lang="en-SG" dirty="0" smtClean="0">
                <a:latin typeface="Arial"/>
                <a:cs typeface="Arial"/>
              </a:rPr>
              <a:t> ද </a:t>
            </a:r>
            <a:r>
              <a:rPr lang="en-SG" dirty="0" err="1" smtClean="0">
                <a:latin typeface="Arial"/>
                <a:cs typeface="Arial"/>
              </a:rPr>
              <a:t>ශක්තිමත්</a:t>
            </a:r>
            <a:r>
              <a:rPr lang="en-SG" dirty="0" smtClean="0">
                <a:latin typeface="Arial"/>
                <a:cs typeface="Arial"/>
              </a:rPr>
              <a:t> </a:t>
            </a:r>
            <a:r>
              <a:rPr lang="en-SG" dirty="0" err="1" smtClean="0">
                <a:latin typeface="Arial"/>
                <a:cs typeface="Arial"/>
              </a:rPr>
              <a:t>වීම</a:t>
            </a:r>
            <a:r>
              <a:rPr lang="en-SG" dirty="0" smtClean="0">
                <a:latin typeface="Arial"/>
                <a:cs typeface="Arial"/>
              </a:rPr>
              <a:t> (</a:t>
            </a:r>
            <a:r>
              <a:rPr lang="en-SG" dirty="0" err="1" smtClean="0">
                <a:latin typeface="Arial"/>
                <a:cs typeface="Arial"/>
              </a:rPr>
              <a:t>එස්රා</a:t>
            </a:r>
            <a:r>
              <a:rPr lang="en-SG" dirty="0" smtClean="0">
                <a:latin typeface="Arial"/>
                <a:cs typeface="Arial"/>
              </a:rPr>
              <a:t>  7:14, 25-26), </a:t>
            </a:r>
            <a:r>
              <a:rPr lang="en-SG" dirty="0" err="1" smtClean="0">
                <a:latin typeface="Arial"/>
                <a:cs typeface="Arial"/>
              </a:rPr>
              <a:t>අන්තර්</a:t>
            </a:r>
            <a:r>
              <a:rPr lang="en-SG" dirty="0" smtClean="0">
                <a:latin typeface="Arial"/>
                <a:cs typeface="Arial"/>
              </a:rPr>
              <a:t> </a:t>
            </a:r>
            <a:r>
              <a:rPr lang="en-SG" dirty="0" err="1" smtClean="0">
                <a:latin typeface="Arial"/>
                <a:cs typeface="Arial"/>
              </a:rPr>
              <a:t>විවාහයන්</a:t>
            </a:r>
            <a:r>
              <a:rPr lang="en-SG" dirty="0" smtClean="0">
                <a:latin typeface="Arial"/>
                <a:cs typeface="Arial"/>
              </a:rPr>
              <a:t> </a:t>
            </a:r>
            <a:r>
              <a:rPr lang="en-SG" dirty="0" err="1" smtClean="0">
                <a:latin typeface="Arial"/>
                <a:cs typeface="Arial"/>
              </a:rPr>
              <a:t>තහනම්</a:t>
            </a:r>
            <a:r>
              <a:rPr lang="en-SG" dirty="0" smtClean="0">
                <a:latin typeface="Arial"/>
                <a:cs typeface="Arial"/>
              </a:rPr>
              <a:t> </a:t>
            </a:r>
            <a:r>
              <a:rPr lang="en-SG" dirty="0" err="1" smtClean="0">
                <a:latin typeface="Arial"/>
                <a:cs typeface="Arial"/>
              </a:rPr>
              <a:t>විය</a:t>
            </a:r>
            <a:r>
              <a:rPr lang="en-SG" dirty="0" smtClean="0">
                <a:latin typeface="Arial"/>
                <a:cs typeface="Arial"/>
              </a:rPr>
              <a:t>  (</a:t>
            </a:r>
            <a:r>
              <a:rPr lang="en-SG" dirty="0" err="1" smtClean="0">
                <a:latin typeface="Arial"/>
                <a:cs typeface="Arial"/>
              </a:rPr>
              <a:t>එස්රා</a:t>
            </a:r>
            <a:r>
              <a:rPr lang="en-SG" dirty="0" smtClean="0">
                <a:latin typeface="Arial"/>
                <a:cs typeface="Arial"/>
              </a:rPr>
              <a:t>  9-10; </a:t>
            </a:r>
            <a:r>
              <a:rPr lang="en-SG" dirty="0" err="1" smtClean="0">
                <a:latin typeface="Arial"/>
                <a:cs typeface="Arial"/>
              </a:rPr>
              <a:t>නෙහෙ</a:t>
            </a:r>
            <a:r>
              <a:rPr lang="en-SG" dirty="0" smtClean="0">
                <a:latin typeface="Arial"/>
                <a:cs typeface="Arial"/>
              </a:rPr>
              <a:t> . 10:30; 13:23-31) </a:t>
            </a:r>
            <a:r>
              <a:rPr lang="en-SG" dirty="0" err="1" smtClean="0">
                <a:latin typeface="Arial"/>
                <a:cs typeface="Arial"/>
              </a:rPr>
              <a:t>යේසුස්</a:t>
            </a:r>
            <a:r>
              <a:rPr lang="en-SG" dirty="0" smtClean="0">
                <a:latin typeface="Arial"/>
                <a:cs typeface="Arial"/>
              </a:rPr>
              <a:t> </a:t>
            </a:r>
            <a:r>
              <a:rPr lang="en-SG" dirty="0" err="1" smtClean="0">
                <a:latin typeface="Arial"/>
                <a:cs typeface="Arial"/>
              </a:rPr>
              <a:t>වහන්සෙගේ</a:t>
            </a:r>
            <a:r>
              <a:rPr lang="en-SG" dirty="0" smtClean="0">
                <a:latin typeface="Arial"/>
                <a:cs typeface="Arial"/>
              </a:rPr>
              <a:t> </a:t>
            </a:r>
            <a:r>
              <a:rPr lang="en-SG" dirty="0" err="1" smtClean="0">
                <a:latin typeface="Arial"/>
                <a:cs typeface="Arial"/>
              </a:rPr>
              <a:t>කාලය</a:t>
            </a:r>
            <a:r>
              <a:rPr lang="en-SG" dirty="0" smtClean="0">
                <a:latin typeface="Arial"/>
                <a:cs typeface="Arial"/>
              </a:rPr>
              <a:t> </a:t>
            </a:r>
            <a:r>
              <a:rPr lang="en-SG" dirty="0" err="1" smtClean="0">
                <a:latin typeface="Arial"/>
                <a:cs typeface="Arial"/>
              </a:rPr>
              <a:t>දක්වා</a:t>
            </a:r>
            <a:r>
              <a:rPr lang="en-SG" dirty="0" smtClean="0">
                <a:latin typeface="Arial"/>
                <a:cs typeface="Arial"/>
              </a:rPr>
              <a:t> </a:t>
            </a:r>
            <a:r>
              <a:rPr lang="en-SG" dirty="0" err="1" smtClean="0">
                <a:latin typeface="Arial"/>
                <a:cs typeface="Arial"/>
              </a:rPr>
              <a:t>පරණ</a:t>
            </a:r>
            <a:r>
              <a:rPr lang="en-SG" dirty="0" smtClean="0">
                <a:latin typeface="Arial"/>
                <a:cs typeface="Arial"/>
              </a:rPr>
              <a:t> </a:t>
            </a:r>
            <a:r>
              <a:rPr lang="en-SG" dirty="0" err="1" smtClean="0">
                <a:latin typeface="Arial"/>
                <a:cs typeface="Arial"/>
              </a:rPr>
              <a:t>ගිවිසුමේ</a:t>
            </a:r>
            <a:r>
              <a:rPr lang="en-SG" dirty="0" smtClean="0">
                <a:latin typeface="Arial"/>
                <a:cs typeface="Arial"/>
              </a:rPr>
              <a:t> </a:t>
            </a:r>
            <a:r>
              <a:rPr lang="en-SG" dirty="0" err="1" smtClean="0">
                <a:latin typeface="Arial"/>
                <a:cs typeface="Arial"/>
              </a:rPr>
              <a:t>පැවැත්මට</a:t>
            </a:r>
            <a:r>
              <a:rPr lang="en-SG" dirty="0" smtClean="0">
                <a:latin typeface="Arial"/>
                <a:cs typeface="Arial"/>
              </a:rPr>
              <a:t> </a:t>
            </a:r>
            <a:r>
              <a:rPr lang="en-SG" dirty="0" err="1" smtClean="0">
                <a:latin typeface="Arial"/>
                <a:cs typeface="Arial"/>
              </a:rPr>
              <a:t>එදා</a:t>
            </a:r>
            <a:r>
              <a:rPr lang="en-SG" dirty="0" smtClean="0">
                <a:latin typeface="Arial"/>
                <a:cs typeface="Arial"/>
              </a:rPr>
              <a:t> </a:t>
            </a:r>
            <a:r>
              <a:rPr lang="en-SG" dirty="0" err="1" smtClean="0">
                <a:latin typeface="Arial"/>
                <a:cs typeface="Arial"/>
              </a:rPr>
              <a:t>ලියූ</a:t>
            </a:r>
            <a:r>
              <a:rPr lang="en-SG" dirty="0" smtClean="0">
                <a:latin typeface="Arial"/>
                <a:cs typeface="Arial"/>
              </a:rPr>
              <a:t> </a:t>
            </a:r>
            <a:r>
              <a:rPr lang="en-SG" dirty="0" err="1" smtClean="0">
                <a:latin typeface="Arial"/>
                <a:cs typeface="Arial"/>
              </a:rPr>
              <a:t>දේ</a:t>
            </a:r>
            <a:r>
              <a:rPr lang="en-SG" dirty="0" smtClean="0">
                <a:latin typeface="Arial"/>
                <a:cs typeface="Arial"/>
              </a:rPr>
              <a:t> </a:t>
            </a:r>
            <a:r>
              <a:rPr lang="en-SG" dirty="0" err="1" smtClean="0">
                <a:latin typeface="Arial"/>
                <a:cs typeface="Arial"/>
              </a:rPr>
              <a:t>වැදගත්</a:t>
            </a:r>
            <a:r>
              <a:rPr lang="en-SG" dirty="0" smtClean="0">
                <a:latin typeface="Arial"/>
                <a:cs typeface="Arial"/>
              </a:rPr>
              <a:t> </a:t>
            </a:r>
            <a:r>
              <a:rPr lang="en-SG" dirty="0" err="1" smtClean="0">
                <a:latin typeface="Arial"/>
                <a:cs typeface="Arial"/>
              </a:rPr>
              <a:t>විය</a:t>
            </a:r>
            <a:r>
              <a:rPr lang="en-SG" dirty="0" smtClean="0">
                <a:latin typeface="Arial"/>
                <a:cs typeface="Arial"/>
              </a:rPr>
              <a:t>.</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4866"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28775"/>
            <a:ext cx="9194800"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Text Box 22"/>
          <p:cNvSpPr txBox="1">
            <a:spLocks noChangeArrowheads="1"/>
          </p:cNvSpPr>
          <p:nvPr/>
        </p:nvSpPr>
        <p:spPr bwMode="auto">
          <a:xfrm>
            <a:off x="8382000" y="76200"/>
            <a:ext cx="60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a:latin typeface="Arial" charset="0"/>
                <a:cs typeface="Arial" charset="0"/>
              </a:rPr>
              <a:t>59</a:t>
            </a:r>
          </a:p>
        </p:txBody>
      </p:sp>
      <p:sp>
        <p:nvSpPr>
          <p:cNvPr id="5" name="Subtitle 2"/>
          <p:cNvSpPr txBox="1">
            <a:spLocks/>
          </p:cNvSpPr>
          <p:nvPr/>
        </p:nvSpPr>
        <p:spPr bwMode="auto">
          <a:xfrm>
            <a:off x="179512" y="1844824"/>
            <a:ext cx="8856984" cy="2448272"/>
          </a:xfrm>
          <a:prstGeom prst="rect">
            <a:avLst/>
          </a:prstGeom>
          <a:noFill/>
          <a:ln w="9525">
            <a:noFill/>
            <a:miter lim="800000"/>
            <a:headEnd/>
            <a:tailEnd/>
          </a:ln>
          <a:effectLst/>
        </p:spPr>
        <p:txBody>
          <a:bodyPr lIns="92075" tIns="46038" rIns="92075" bIns="46038">
            <a:normAutofit/>
          </a:bodyPr>
          <a:lstStyle>
            <a:defPPr>
              <a:defRPr lang="en-US"/>
            </a:defPPr>
            <a:lvl1pPr marL="0" indent="0" algn="l" eaLnBrk="0" hangingPunct="0">
              <a:spcBef>
                <a:spcPct val="20000"/>
              </a:spcBef>
              <a:buClr>
                <a:schemeClr val="tx2"/>
              </a:buClr>
              <a:buSzPct val="75000"/>
              <a:buFont typeface="Wingdings" pitchFamily="26" charset="2"/>
              <a:buNone/>
              <a:defRPr b="1">
                <a:effectLst>
                  <a:glow rad="355600">
                    <a:schemeClr val="bg2"/>
                  </a:glow>
                </a:effectLst>
                <a:latin typeface="Arial" panose="020B0604020202020204" pitchFamily="34" charset="0"/>
                <a:ea typeface="ＭＳ Ｐゴシック" pitchFamily="-107" charset="-128"/>
                <a:cs typeface="Arial" panose="020B0604020202020204" pitchFamily="34" charset="0"/>
              </a:defRPr>
            </a:lvl1pPr>
            <a:lvl2pPr marL="742950" indent="-285750" algn="l" eaLnBrk="0" hangingPunct="0">
              <a:spcBef>
                <a:spcPct val="20000"/>
              </a:spcBef>
              <a:buClr>
                <a:schemeClr val="folHlink"/>
              </a:buClr>
              <a:buSzPct val="60000"/>
              <a:buFont typeface="Wingdings" charset="0"/>
              <a:buChar char="u"/>
              <a:defRPr sz="3200">
                <a:effectLst>
                  <a:outerShdw blurRad="38100" dist="38100" dir="2700000" algn="tl">
                    <a:srgbClr val="000000"/>
                  </a:outerShdw>
                </a:effectLst>
                <a:latin typeface="Arial"/>
                <a:ea typeface="ＭＳ Ｐゴシック" pitchFamily="26" charset="-128"/>
                <a:cs typeface="Arial"/>
              </a:defRPr>
            </a:lvl2pPr>
            <a:lvl3pPr marL="1143000" indent="-228600" algn="l" eaLnBrk="0" hangingPunct="0">
              <a:spcBef>
                <a:spcPct val="20000"/>
              </a:spcBef>
              <a:buClr>
                <a:schemeClr val="tx2"/>
              </a:buClr>
              <a:buSzPct val="60000"/>
              <a:buFont typeface="Wingdings" charset="0"/>
              <a:buChar char="t"/>
              <a:defRPr sz="3200">
                <a:effectLst>
                  <a:outerShdw blurRad="38100" dist="38100" dir="2700000" algn="tl">
                    <a:srgbClr val="000000"/>
                  </a:outerShdw>
                </a:effectLst>
                <a:latin typeface="Arial"/>
                <a:ea typeface="ＭＳ Ｐゴシック" pitchFamily="26" charset="-128"/>
                <a:cs typeface="Arial"/>
              </a:defRPr>
            </a:lvl3pPr>
            <a:lvl4pPr marL="16002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4pPr>
            <a:lvl5pPr marL="20574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5pPr>
            <a:lvl6pPr marL="25146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6pPr>
            <a:lvl7pPr marL="29718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7pPr>
            <a:lvl8pPr marL="34290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8pPr>
            <a:lvl9pPr marL="38862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9pPr>
          </a:lstStyle>
          <a:p>
            <a:pPr>
              <a:defRPr/>
            </a:pPr>
            <a:r>
              <a:rPr lang="si-LK" dirty="0">
                <a:latin typeface="Arial"/>
                <a:cs typeface="Arial"/>
              </a:rPr>
              <a:t>නෙහෙමියාගේ තෙවැනි පැමිණ</a:t>
            </a:r>
            <a:r>
              <a:rPr lang="si-LK" dirty="0" smtClean="0">
                <a:latin typeface="Arial"/>
                <a:cs typeface="Arial"/>
              </a:rPr>
              <a:t>ී</a:t>
            </a:r>
            <a:r>
              <a:rPr lang="en-US" dirty="0" err="1" smtClean="0">
                <a:latin typeface="Arial"/>
                <a:cs typeface="Arial"/>
              </a:rPr>
              <a:t>මේදි</a:t>
            </a:r>
            <a:r>
              <a:rPr lang="en-US" dirty="0" smtClean="0">
                <a:latin typeface="Arial"/>
                <a:cs typeface="Arial"/>
              </a:rPr>
              <a:t> </a:t>
            </a:r>
            <a:r>
              <a:rPr lang="si-LK" dirty="0" smtClean="0">
                <a:latin typeface="Arial"/>
                <a:cs typeface="Arial"/>
              </a:rPr>
              <a:t> </a:t>
            </a:r>
            <a:r>
              <a:rPr lang="si-LK" dirty="0">
                <a:latin typeface="Arial"/>
                <a:cs typeface="Arial"/>
              </a:rPr>
              <a:t>යෙරු</a:t>
            </a:r>
            <a:r>
              <a:rPr lang="si-LK" dirty="0" smtClean="0">
                <a:latin typeface="Arial"/>
                <a:cs typeface="Arial"/>
              </a:rPr>
              <a:t>සල</a:t>
            </a:r>
            <a:r>
              <a:rPr lang="en-US" dirty="0" err="1" smtClean="0">
                <a:latin typeface="Arial"/>
                <a:cs typeface="Arial"/>
              </a:rPr>
              <a:t>මේ</a:t>
            </a:r>
            <a:r>
              <a:rPr lang="en-US" dirty="0" smtClean="0">
                <a:latin typeface="Arial"/>
                <a:cs typeface="Arial"/>
              </a:rPr>
              <a:t> </a:t>
            </a:r>
            <a:r>
              <a:rPr lang="en-US" dirty="0" err="1" smtClean="0">
                <a:latin typeface="Arial"/>
                <a:cs typeface="Arial"/>
              </a:rPr>
              <a:t>පවුරු</a:t>
            </a:r>
            <a:r>
              <a:rPr lang="en-US" dirty="0" smtClean="0">
                <a:latin typeface="Arial"/>
                <a:cs typeface="Arial"/>
              </a:rPr>
              <a:t> </a:t>
            </a:r>
            <a:r>
              <a:rPr lang="si-LK" dirty="0" smtClean="0">
                <a:latin typeface="Arial"/>
                <a:cs typeface="Arial"/>
              </a:rPr>
              <a:t> </a:t>
            </a:r>
            <a:r>
              <a:rPr lang="si-LK" dirty="0">
                <a:latin typeface="Arial"/>
                <a:cs typeface="Arial"/>
              </a:rPr>
              <a:t>නැවත ගො</a:t>
            </a:r>
            <a:r>
              <a:rPr lang="si-LK" dirty="0" smtClean="0">
                <a:latin typeface="Arial"/>
                <a:cs typeface="Arial"/>
              </a:rPr>
              <a:t>ඩ</a:t>
            </a:r>
            <a:r>
              <a:rPr lang="en-US" dirty="0" err="1" smtClean="0">
                <a:latin typeface="Arial"/>
                <a:cs typeface="Arial"/>
              </a:rPr>
              <a:t>නැගීම</a:t>
            </a:r>
            <a:r>
              <a:rPr lang="en-US" dirty="0" smtClean="0">
                <a:latin typeface="Arial"/>
                <a:cs typeface="Arial"/>
              </a:rPr>
              <a:t>  </a:t>
            </a:r>
            <a:r>
              <a:rPr lang="si-LK" dirty="0" smtClean="0">
                <a:latin typeface="Arial"/>
                <a:cs typeface="Arial"/>
              </a:rPr>
              <a:t>, </a:t>
            </a:r>
            <a:r>
              <a:rPr lang="si-LK" dirty="0">
                <a:latin typeface="Arial"/>
                <a:cs typeface="Arial"/>
              </a:rPr>
              <a:t>සබත් </a:t>
            </a:r>
            <a:r>
              <a:rPr lang="si-LK" dirty="0" smtClean="0">
                <a:latin typeface="Arial"/>
                <a:cs typeface="Arial"/>
              </a:rPr>
              <a:t>දවස </a:t>
            </a:r>
            <a:r>
              <a:rPr lang="si-LK" dirty="0">
                <a:latin typeface="Arial"/>
                <a:cs typeface="Arial"/>
              </a:rPr>
              <a:t>නැවත පිහිටුවීම, ජනතාව අතර ආත්මික පුනරුජ්ජීවනය </a:t>
            </a:r>
            <a:r>
              <a:rPr lang="en-US" dirty="0" err="1" smtClean="0">
                <a:latin typeface="Arial"/>
                <a:cs typeface="Arial"/>
              </a:rPr>
              <a:t>ඇති</a:t>
            </a:r>
            <a:r>
              <a:rPr lang="en-US" dirty="0" smtClean="0">
                <a:latin typeface="Arial"/>
                <a:cs typeface="Arial"/>
              </a:rPr>
              <a:t> </a:t>
            </a:r>
            <a:r>
              <a:rPr lang="en-US" dirty="0" err="1" smtClean="0">
                <a:latin typeface="Arial"/>
                <a:cs typeface="Arial"/>
              </a:rPr>
              <a:t>කිරීම</a:t>
            </a:r>
            <a:r>
              <a:rPr lang="en-US" dirty="0" smtClean="0">
                <a:latin typeface="Arial"/>
                <a:cs typeface="Arial"/>
              </a:rPr>
              <a:t> </a:t>
            </a:r>
            <a:r>
              <a:rPr lang="si-LK" dirty="0" smtClean="0">
                <a:latin typeface="Arial"/>
                <a:cs typeface="Arial"/>
              </a:rPr>
              <a:t>සහ </a:t>
            </a:r>
            <a:r>
              <a:rPr lang="si-LK" dirty="0">
                <a:latin typeface="Arial"/>
                <a:cs typeface="Arial"/>
              </a:rPr>
              <a:t>අන්තර් විවාහය තහනම් කිරී</a:t>
            </a:r>
            <a:r>
              <a:rPr lang="si-LK" dirty="0" smtClean="0">
                <a:latin typeface="Arial"/>
                <a:cs typeface="Arial"/>
              </a:rPr>
              <a:t>ම</a:t>
            </a:r>
            <a:r>
              <a:rPr lang="en-US" dirty="0" smtClean="0">
                <a:latin typeface="Arial"/>
                <a:cs typeface="Arial"/>
              </a:rPr>
              <a:t> </a:t>
            </a:r>
            <a:r>
              <a:rPr lang="en-US" dirty="0" err="1" smtClean="0">
                <a:latin typeface="Arial"/>
                <a:cs typeface="Arial"/>
              </a:rPr>
              <a:t>අලුත්</a:t>
            </a:r>
            <a:r>
              <a:rPr lang="en-US" dirty="0" smtClean="0">
                <a:latin typeface="Arial"/>
                <a:cs typeface="Arial"/>
              </a:rPr>
              <a:t> </a:t>
            </a:r>
            <a:r>
              <a:rPr lang="en-US" dirty="0" err="1" smtClean="0">
                <a:latin typeface="Arial"/>
                <a:cs typeface="Arial"/>
              </a:rPr>
              <a:t>කිරීම</a:t>
            </a:r>
            <a:r>
              <a:rPr lang="en-US" dirty="0" smtClean="0">
                <a:latin typeface="Arial"/>
                <a:cs typeface="Arial"/>
              </a:rPr>
              <a:t> </a:t>
            </a:r>
            <a:r>
              <a:rPr lang="si-LK" dirty="0" smtClean="0">
                <a:latin typeface="Arial"/>
                <a:cs typeface="Arial"/>
              </a:rPr>
              <a:t> </a:t>
            </a:r>
            <a:r>
              <a:rPr lang="si-LK" dirty="0">
                <a:latin typeface="Arial"/>
                <a:cs typeface="Arial"/>
              </a:rPr>
              <a:t>යන </a:t>
            </a:r>
            <a:r>
              <a:rPr lang="en-US" dirty="0" err="1" smtClean="0">
                <a:latin typeface="Arial"/>
                <a:cs typeface="Arial"/>
              </a:rPr>
              <a:t>කරණා</a:t>
            </a:r>
            <a:r>
              <a:rPr lang="en-US" dirty="0" smtClean="0">
                <a:latin typeface="Arial"/>
                <a:cs typeface="Arial"/>
              </a:rPr>
              <a:t> </a:t>
            </a:r>
            <a:r>
              <a:rPr lang="en-US" dirty="0" err="1" smtClean="0">
                <a:latin typeface="Arial"/>
                <a:cs typeface="Arial"/>
              </a:rPr>
              <a:t>ඉශ්‍ර</a:t>
            </a:r>
            <a:r>
              <a:rPr lang="si-LK" dirty="0" smtClean="0">
                <a:latin typeface="Arial"/>
                <a:cs typeface="Arial"/>
              </a:rPr>
              <a:t>යලය </a:t>
            </a:r>
            <a:r>
              <a:rPr lang="si-LK" dirty="0">
                <a:latin typeface="Arial"/>
                <a:cs typeface="Arial"/>
              </a:rPr>
              <a:t>වඩාත් ස්ථාවර </a:t>
            </a:r>
            <a:r>
              <a:rPr lang="si-LK" dirty="0" smtClean="0">
                <a:latin typeface="Arial"/>
                <a:cs typeface="Arial"/>
              </a:rPr>
              <a:t> </a:t>
            </a:r>
            <a:r>
              <a:rPr lang="en-US" dirty="0" err="1" smtClean="0">
                <a:latin typeface="Arial"/>
                <a:cs typeface="Arial"/>
              </a:rPr>
              <a:t>කරවීමට</a:t>
            </a:r>
            <a:r>
              <a:rPr lang="en-US" dirty="0" smtClean="0">
                <a:latin typeface="Arial"/>
                <a:cs typeface="Arial"/>
              </a:rPr>
              <a:t> </a:t>
            </a:r>
            <a:r>
              <a:rPr lang="en-US" dirty="0" err="1" smtClean="0">
                <a:latin typeface="Arial"/>
                <a:cs typeface="Arial"/>
              </a:rPr>
              <a:t>ඉවහල්වුනි</a:t>
            </a:r>
            <a:r>
              <a:rPr lang="en-US" dirty="0" smtClean="0">
                <a:latin typeface="Arial"/>
                <a:cs typeface="Arial"/>
              </a:rPr>
              <a:t> </a:t>
            </a:r>
            <a:r>
              <a:rPr lang="en-SG" dirty="0" smtClean="0">
                <a:latin typeface="Arial"/>
                <a:cs typeface="Arial"/>
              </a:rPr>
              <a:t>.</a:t>
            </a:r>
          </a:p>
        </p:txBody>
      </p:sp>
      <p:sp>
        <p:nvSpPr>
          <p:cNvPr id="6" name="Title 5"/>
          <p:cNvSpPr>
            <a:spLocks noGrp="1"/>
          </p:cNvSpPr>
          <p:nvPr>
            <p:ph type="ctrTitle"/>
          </p:nvPr>
        </p:nvSpPr>
        <p:spPr>
          <a:xfrm>
            <a:off x="467544" y="548680"/>
            <a:ext cx="8676456" cy="1143000"/>
          </a:xfrm>
        </p:spPr>
        <p:txBody>
          <a:bodyPr lIns="92075" tIns="46038" rIns="92075" bIns="46038" anchorCtr="0">
            <a:normAutofit fontScale="90000"/>
          </a:bodyPr>
          <a:lstStyle/>
          <a:p>
            <a:pPr>
              <a:defRPr/>
            </a:pPr>
            <a:r>
              <a:rPr lang="en-US" sz="3600" b="1" dirty="0">
                <a:solidFill>
                  <a:schemeClr val="tx1"/>
                </a:solidFill>
                <a:latin typeface="Arial"/>
                <a:cs typeface="Arial"/>
              </a:rPr>
              <a:t>3. </a:t>
            </a:r>
            <a:r>
              <a:rPr lang="en-US" sz="3600" b="1" dirty="0" err="1" smtClean="0">
                <a:solidFill>
                  <a:schemeClr val="tx1"/>
                </a:solidFill>
                <a:latin typeface="Arial"/>
                <a:cs typeface="Arial"/>
              </a:rPr>
              <a:t>ආර්ථික</a:t>
            </a:r>
            <a:r>
              <a:rPr lang="en-US" sz="3600" b="1" dirty="0" smtClean="0">
                <a:solidFill>
                  <a:schemeClr val="tx1"/>
                </a:solidFill>
                <a:latin typeface="Arial"/>
                <a:cs typeface="Arial"/>
              </a:rPr>
              <a:t> </a:t>
            </a:r>
            <a:r>
              <a:rPr lang="en-US" sz="3600" b="1" dirty="0" err="1" smtClean="0">
                <a:solidFill>
                  <a:schemeClr val="tx1"/>
                </a:solidFill>
                <a:latin typeface="Arial"/>
                <a:cs typeface="Arial"/>
              </a:rPr>
              <a:t>සහ</a:t>
            </a:r>
            <a:r>
              <a:rPr lang="en-US" sz="3600" b="1" dirty="0" smtClean="0">
                <a:solidFill>
                  <a:schemeClr val="tx1"/>
                </a:solidFill>
                <a:latin typeface="Arial"/>
                <a:cs typeface="Arial"/>
              </a:rPr>
              <a:t> </a:t>
            </a:r>
            <a:r>
              <a:rPr lang="en-US" sz="3600" b="1" dirty="0" err="1" smtClean="0">
                <a:solidFill>
                  <a:schemeClr val="tx1"/>
                </a:solidFill>
                <a:latin typeface="Arial"/>
                <a:cs typeface="Arial"/>
              </a:rPr>
              <a:t>අධ්‍යාත්මික</a:t>
            </a:r>
            <a:r>
              <a:rPr lang="en-US" sz="3600" b="1" dirty="0" smtClean="0">
                <a:solidFill>
                  <a:schemeClr val="tx1"/>
                </a:solidFill>
                <a:latin typeface="Arial"/>
                <a:cs typeface="Arial"/>
              </a:rPr>
              <a:t> </a:t>
            </a:r>
            <a:r>
              <a:rPr lang="en-US" sz="3600" b="1" dirty="0" err="1" smtClean="0">
                <a:solidFill>
                  <a:schemeClr val="tx1"/>
                </a:solidFill>
                <a:latin typeface="Arial"/>
                <a:cs typeface="Arial"/>
              </a:rPr>
              <a:t>ජීවිතය</a:t>
            </a:r>
            <a:r>
              <a:rPr lang="en-US" sz="3600" b="1" dirty="0" smtClean="0">
                <a:solidFill>
                  <a:schemeClr val="tx1"/>
                </a:solidFill>
                <a:latin typeface="Arial"/>
                <a:cs typeface="Arial"/>
              </a:rPr>
              <a:t> </a:t>
            </a:r>
            <a:r>
              <a:rPr lang="en-US" sz="3600" b="1" dirty="0" err="1" smtClean="0">
                <a:solidFill>
                  <a:schemeClr val="tx1"/>
                </a:solidFill>
                <a:latin typeface="Arial"/>
                <a:cs typeface="Arial"/>
              </a:rPr>
              <a:t>ප්‍රාණවත්</a:t>
            </a:r>
            <a:r>
              <a:rPr lang="en-US" sz="3600" b="1" dirty="0" smtClean="0">
                <a:solidFill>
                  <a:schemeClr val="tx1"/>
                </a:solidFill>
                <a:latin typeface="Arial"/>
                <a:cs typeface="Arial"/>
              </a:rPr>
              <a:t> </a:t>
            </a:r>
            <a:r>
              <a:rPr lang="en-US" sz="3600" b="1" dirty="0" err="1" smtClean="0">
                <a:solidFill>
                  <a:schemeClr val="tx1"/>
                </a:solidFill>
                <a:latin typeface="Arial"/>
                <a:cs typeface="Arial"/>
              </a:rPr>
              <a:t>වීම</a:t>
            </a:r>
            <a:r>
              <a:rPr lang="en-US" sz="3600" b="1" dirty="0" smtClean="0">
                <a:solidFill>
                  <a:schemeClr val="tx1"/>
                </a:solidFill>
                <a:latin typeface="Arial"/>
                <a:cs typeface="Arial"/>
              </a:rPr>
              <a:t>  </a:t>
            </a:r>
            <a:endParaRPr lang="en-US" sz="3600" b="1" dirty="0">
              <a:solidFill>
                <a:schemeClr val="tx1"/>
              </a:solidFill>
              <a:latin typeface="Arial"/>
              <a:cs typeface="Arial"/>
            </a:endParaRP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11" descr="j017869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75"/>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6" name="Rectangle 20"/>
          <p:cNvSpPr>
            <a:spLocks noChangeArrowheads="1"/>
          </p:cNvSpPr>
          <p:nvPr/>
        </p:nvSpPr>
        <p:spPr bwMode="auto">
          <a:xfrm>
            <a:off x="228600" y="2514600"/>
            <a:ext cx="6248400" cy="3581400"/>
          </a:xfrm>
          <a:prstGeom prst="rect">
            <a:avLst/>
          </a:prstGeom>
          <a:noFill/>
          <a:ln w="9525">
            <a:noFill/>
            <a:miter lim="800000"/>
            <a:headEnd/>
            <a:tailEnd/>
          </a:ln>
          <a:effectLst/>
        </p:spPr>
        <p:txBody>
          <a:bodyPr/>
          <a:lstStyle/>
          <a:p>
            <a:pPr algn="l">
              <a:spcBef>
                <a:spcPct val="20000"/>
              </a:spcBef>
              <a:buClr>
                <a:schemeClr val="tx2"/>
              </a:buClr>
              <a:buSzPct val="75000"/>
              <a:buFont typeface="Wingdings" charset="0"/>
              <a:buNone/>
              <a:defRPr/>
            </a:pPr>
            <a:r>
              <a:rPr lang="si-LK" sz="2800" b="1" dirty="0">
                <a:effectLst>
                  <a:outerShdw blurRad="38100" dist="38100" dir="2700000" algn="tl">
                    <a:srgbClr val="000000"/>
                  </a:outerShdw>
                </a:effectLst>
                <a:latin typeface="Arial" charset="0"/>
                <a:cs typeface="Arial" charset="0"/>
              </a:rPr>
              <a:t>නව ගිවිසුම් යුගයේ පහත සදහන් මාතෘකාවන්හි පසුබිම</a:t>
            </a:r>
            <a:r>
              <a:rPr lang="si-LK" sz="2800" b="1" dirty="0" smtClean="0">
                <a:effectLst>
                  <a:outerShdw blurRad="38100" dist="38100" dir="2700000" algn="tl">
                    <a:srgbClr val="000000"/>
                  </a:outerShdw>
                </a:effectLst>
                <a:latin typeface="Arial" charset="0"/>
                <a:cs typeface="Arial" charset="0"/>
              </a:rPr>
              <a:t>් </a:t>
            </a:r>
            <a:r>
              <a:rPr lang="si-LK" sz="2800" b="1" dirty="0" smtClean="0">
                <a:effectLst>
                  <a:outerShdw blurRad="38100" dist="38100" dir="2700000" algn="tl">
                    <a:srgbClr val="000000"/>
                  </a:outerShdw>
                </a:effectLst>
                <a:latin typeface="Iskoola Pota" panose="020B0502040204020203" pitchFamily="34" charset="0"/>
                <a:cs typeface="Iskoola Pota" panose="020B0502040204020203" pitchFamily="34" charset="0"/>
              </a:rPr>
              <a:t>අධ</a:t>
            </a:r>
            <a:r>
              <a:rPr lang="si-LK" sz="2800" b="1" dirty="0">
                <a:effectLst>
                  <a:outerShdw blurRad="38100" dist="38100" dir="2700000" algn="tl">
                    <a:srgbClr val="000000"/>
                  </a:outerShdw>
                </a:effectLst>
                <a:latin typeface="Iskoola Pota" panose="020B0502040204020203" pitchFamily="34" charset="0"/>
                <a:cs typeface="Iskoola Pota" panose="020B0502040204020203" pitchFamily="34" charset="0"/>
              </a:rPr>
              <a:t>්</a:t>
            </a:r>
            <a:r>
              <a:rPr lang="si-LK" sz="2800" b="1" dirty="0" smtClean="0">
                <a:effectLst>
                  <a:outerShdw blurRad="38100" dist="38100" dir="2700000" algn="tl">
                    <a:srgbClr val="000000"/>
                  </a:outerShdw>
                </a:effectLst>
                <a:latin typeface="Iskoola Pota" panose="020B0502040204020203" pitchFamily="34" charset="0"/>
                <a:cs typeface="Iskoola Pota" panose="020B0502040204020203" pitchFamily="34" charset="0"/>
              </a:rPr>
              <a:t>‍යනය</a:t>
            </a:r>
            <a:r>
              <a:rPr lang="si-LK" sz="2800" b="1" dirty="0" smtClean="0">
                <a:effectLst>
                  <a:outerShdw blurRad="38100" dist="38100" dir="2700000" algn="tl">
                    <a:srgbClr val="000000"/>
                  </a:outerShdw>
                </a:effectLst>
                <a:latin typeface="FMBindumathi" panose="00000400000000000000" pitchFamily="2" charset="0"/>
                <a:cs typeface="Arial" charset="0"/>
              </a:rPr>
              <a:t> </a:t>
            </a:r>
            <a:r>
              <a:rPr lang="si-LK" sz="2800" b="1" dirty="0" smtClean="0">
                <a:effectLst>
                  <a:outerShdw blurRad="38100" dist="38100" dir="2700000" algn="tl">
                    <a:srgbClr val="000000"/>
                  </a:outerShdw>
                </a:effectLst>
                <a:latin typeface="Arial" charset="0"/>
                <a:cs typeface="Arial" charset="0"/>
              </a:rPr>
              <a:t>ක</a:t>
            </a:r>
            <a:r>
              <a:rPr lang="si-LK" sz="2800" b="1" dirty="0">
                <a:effectLst>
                  <a:outerShdw blurRad="38100" dist="38100" dir="2700000" algn="tl">
                    <a:srgbClr val="000000"/>
                  </a:outerShdw>
                </a:effectLst>
                <a:latin typeface="Arial" charset="0"/>
                <a:cs typeface="Arial" charset="0"/>
              </a:rPr>
              <a:t>ෙරේ </a:t>
            </a:r>
            <a:r>
              <a:rPr lang="en-US" sz="2800" b="1" dirty="0" smtClean="0">
                <a:effectLst>
                  <a:outerShdw blurRad="38100" dist="38100" dir="2700000" algn="tl">
                    <a:srgbClr val="000000"/>
                  </a:outerShdw>
                </a:effectLst>
                <a:latin typeface="Arial" charset="0"/>
                <a:cs typeface="Arial" charset="0"/>
              </a:rPr>
              <a:t>:</a:t>
            </a:r>
            <a:endParaRPr lang="en-US" sz="2800" b="1" dirty="0">
              <a:effectLst>
                <a:outerShdw blurRad="38100" dist="38100" dir="2700000" algn="tl">
                  <a:srgbClr val="000000"/>
                </a:outerShdw>
              </a:effectLst>
              <a:latin typeface="Arial" charset="0"/>
              <a:cs typeface="Arial" charset="0"/>
            </a:endParaRPr>
          </a:p>
          <a:p>
            <a:pPr marL="442913" indent="-442913" algn="l">
              <a:spcBef>
                <a:spcPct val="20000"/>
              </a:spcBef>
              <a:buClr>
                <a:schemeClr val="tx2"/>
              </a:buClr>
              <a:buSzPct val="75000"/>
              <a:buFont typeface="Wingdings" charset="0"/>
              <a:buChar char="n"/>
              <a:defRPr/>
            </a:pPr>
            <a:r>
              <a:rPr lang="si-LK" sz="2800" b="1" dirty="0">
                <a:effectLst>
                  <a:outerShdw blurRad="38100" dist="38100" dir="2700000" algn="tl">
                    <a:srgbClr val="000000"/>
                  </a:outerShdw>
                </a:effectLst>
                <a:latin typeface="Arial" charset="0"/>
                <a:cs typeface="Arial" charset="0"/>
              </a:rPr>
              <a:t>භූගෝලය සහ පුරාවි</a:t>
            </a:r>
            <a:r>
              <a:rPr lang="si-LK" sz="2800" b="1" dirty="0" smtClean="0">
                <a:effectLst>
                  <a:outerShdw blurRad="38100" dist="38100" dir="2700000" algn="tl">
                    <a:srgbClr val="000000"/>
                  </a:outerShdw>
                </a:effectLst>
                <a:latin typeface="Arial" charset="0"/>
                <a:cs typeface="Arial" charset="0"/>
              </a:rPr>
              <a:t>ද</a:t>
            </a:r>
            <a:r>
              <a:rPr lang="si-LK" b="1" dirty="0" smtClean="0">
                <a:effectLst>
                  <a:outerShdw blurRad="38100" dist="38100" dir="2700000" algn="tl">
                    <a:srgbClr val="000000"/>
                  </a:outerShdw>
                </a:effectLst>
                <a:latin typeface="FMMalithi" panose="00000400000000000000" pitchFamily="2" charset="0"/>
                <a:cs typeface="Arial" charset="0"/>
              </a:rPr>
              <a:t>H</a:t>
            </a:r>
            <a:r>
              <a:rPr lang="en-US" b="1" dirty="0" smtClean="0">
                <a:effectLst>
                  <a:outerShdw blurRad="38100" dist="38100" dir="2700000" algn="tl">
                    <a:srgbClr val="000000"/>
                  </a:outerShdw>
                </a:effectLst>
                <a:latin typeface="FMMalithi" panose="00000400000000000000" pitchFamily="2" charset="0"/>
                <a:cs typeface="Arial" charset="0"/>
              </a:rPr>
              <a:t>dj</a:t>
            </a:r>
            <a:endParaRPr lang="en-US" b="1" dirty="0">
              <a:effectLst>
                <a:outerShdw blurRad="38100" dist="38100" dir="2700000" algn="tl">
                  <a:srgbClr val="000000"/>
                </a:outerShdw>
              </a:effectLst>
              <a:latin typeface="Arial" charset="0"/>
              <a:cs typeface="Arial" charset="0"/>
            </a:endParaRPr>
          </a:p>
          <a:p>
            <a:pPr marL="442913" indent="-442913" algn="l">
              <a:spcBef>
                <a:spcPct val="20000"/>
              </a:spcBef>
              <a:buClr>
                <a:schemeClr val="tx2"/>
              </a:buClr>
              <a:buSzPct val="75000"/>
              <a:buFont typeface="Wingdings" charset="0"/>
              <a:buChar char="n"/>
              <a:defRPr/>
            </a:pPr>
            <a:r>
              <a:rPr lang="si-LK" sz="2800" b="1" dirty="0">
                <a:effectLst>
                  <a:outerShdw blurRad="38100" dist="38100" dir="2700000" algn="tl">
                    <a:srgbClr val="000000"/>
                  </a:outerShdw>
                </a:effectLst>
                <a:latin typeface="Arial" charset="0"/>
                <a:cs typeface="Arial" charset="0"/>
              </a:rPr>
              <a:t>දේශපාලන ඉතිහාසය</a:t>
            </a:r>
            <a:endParaRPr lang="en-US" sz="2800" b="1" dirty="0">
              <a:effectLst>
                <a:outerShdw blurRad="38100" dist="38100" dir="2700000" algn="tl">
                  <a:srgbClr val="000000"/>
                </a:outerShdw>
              </a:effectLst>
              <a:latin typeface="Arial" charset="0"/>
              <a:cs typeface="Arial" charset="0"/>
            </a:endParaRPr>
          </a:p>
          <a:p>
            <a:pPr marL="442913" indent="-442913" algn="l">
              <a:spcBef>
                <a:spcPct val="20000"/>
              </a:spcBef>
              <a:buClr>
                <a:schemeClr val="tx2"/>
              </a:buClr>
              <a:buSzPct val="75000"/>
              <a:buFont typeface="Wingdings" charset="0"/>
              <a:buChar char="n"/>
              <a:defRPr/>
            </a:pPr>
            <a:r>
              <a:rPr lang="si-LK" sz="2800" b="1" dirty="0">
                <a:effectLst>
                  <a:outerShdw blurRad="38100" dist="38100" dir="2700000" algn="tl">
                    <a:srgbClr val="000000"/>
                  </a:outerShdw>
                </a:effectLst>
                <a:latin typeface="Arial" charset="0"/>
                <a:cs typeface="Arial" charset="0"/>
              </a:rPr>
              <a:t>සමාජ </a:t>
            </a:r>
            <a:r>
              <a:rPr lang="en-US" sz="2800" b="1" dirty="0" smtClean="0">
                <a:effectLst>
                  <a:outerShdw blurRad="38100" dist="38100" dir="2700000" algn="tl">
                    <a:srgbClr val="000000"/>
                  </a:outerShdw>
                </a:effectLst>
                <a:latin typeface="Arial" charset="0"/>
                <a:cs typeface="Arial" charset="0"/>
              </a:rPr>
              <a:t>- </a:t>
            </a:r>
            <a:r>
              <a:rPr lang="si-LK" sz="2800" b="1" dirty="0" smtClean="0">
                <a:effectLst>
                  <a:outerShdw blurRad="38100" dist="38100" dir="2700000" algn="tl">
                    <a:srgbClr val="000000"/>
                  </a:outerShdw>
                </a:effectLst>
                <a:latin typeface="Arial" charset="0"/>
                <a:cs typeface="Arial" charset="0"/>
              </a:rPr>
              <a:t>අර</a:t>
            </a:r>
            <a:r>
              <a:rPr lang="si-LK" sz="2800" b="1" dirty="0">
                <a:effectLst>
                  <a:outerShdw blurRad="38100" dist="38100" dir="2700000" algn="tl">
                    <a:srgbClr val="000000"/>
                  </a:outerShdw>
                </a:effectLst>
                <a:latin typeface="Arial" charset="0"/>
                <a:cs typeface="Arial" charset="0"/>
              </a:rPr>
              <a:t>්ථික ජීවිතය</a:t>
            </a:r>
            <a:endParaRPr lang="en-US" sz="2800" b="1" dirty="0">
              <a:effectLst>
                <a:outerShdw blurRad="38100" dist="38100" dir="2700000" algn="tl">
                  <a:srgbClr val="000000"/>
                </a:outerShdw>
              </a:effectLst>
              <a:latin typeface="Arial" charset="0"/>
              <a:cs typeface="Arial" charset="0"/>
            </a:endParaRPr>
          </a:p>
          <a:p>
            <a:pPr marL="442913" indent="-442913" algn="l">
              <a:spcBef>
                <a:spcPct val="20000"/>
              </a:spcBef>
              <a:buClr>
                <a:schemeClr val="tx2"/>
              </a:buClr>
              <a:buSzPct val="75000"/>
              <a:buFont typeface="Wingdings" charset="0"/>
              <a:buChar char="n"/>
              <a:defRPr/>
            </a:pPr>
            <a:r>
              <a:rPr lang="si-LK" sz="2800" b="1" dirty="0">
                <a:effectLst>
                  <a:outerShdw blurRad="38100" dist="38100" dir="2700000" algn="tl">
                    <a:srgbClr val="000000"/>
                  </a:outerShdw>
                </a:effectLst>
                <a:latin typeface="Arial" charset="0"/>
                <a:cs typeface="Arial" charset="0"/>
              </a:rPr>
              <a:t>ආගම</a:t>
            </a:r>
            <a:endParaRPr lang="en-US" sz="2800" b="1" dirty="0">
              <a:effectLst>
                <a:outerShdw blurRad="38100" dist="38100" dir="2700000" algn="tl">
                  <a:srgbClr val="000000"/>
                </a:outerShdw>
              </a:effectLst>
              <a:latin typeface="Arial" charset="0"/>
              <a:cs typeface="Arial" charset="0"/>
            </a:endParaRPr>
          </a:p>
          <a:p>
            <a:pPr marL="442913" indent="-442913" algn="l">
              <a:spcBef>
                <a:spcPct val="20000"/>
              </a:spcBef>
              <a:buClr>
                <a:schemeClr val="tx2"/>
              </a:buClr>
              <a:buSzPct val="75000"/>
              <a:buFont typeface="Wingdings" charset="0"/>
              <a:buChar char="n"/>
              <a:defRPr/>
            </a:pPr>
            <a:r>
              <a:rPr lang="si-LK" sz="2600" b="1" dirty="0" smtClean="0">
                <a:effectLst>
                  <a:outerShdw blurRad="38100" dist="38100" dir="2700000" algn="tl">
                    <a:srgbClr val="000000"/>
                  </a:outerShdw>
                </a:effectLst>
                <a:latin typeface="Anuradha" panose="00000400000000000000" pitchFamily="2" charset="0"/>
                <a:cs typeface="Arial" charset="0"/>
              </a:rPr>
              <a:t>සාහිත</a:t>
            </a:r>
            <a:r>
              <a:rPr lang="en-US" sz="2600" b="1" dirty="0" smtClean="0">
                <a:effectLst>
                  <a:outerShdw blurRad="38100" dist="38100" dir="2700000" algn="tl">
                    <a:srgbClr val="000000"/>
                  </a:outerShdw>
                </a:effectLst>
                <a:latin typeface="FMMalithi" panose="00000400000000000000" pitchFamily="2" charset="0"/>
                <a:cs typeface="Arial" charset="0"/>
              </a:rPr>
              <a:t>H</a:t>
            </a:r>
            <a:r>
              <a:rPr lang="si-LK" sz="2600" b="1" dirty="0" smtClean="0">
                <a:effectLst>
                  <a:outerShdw blurRad="38100" dist="38100" dir="2700000" algn="tl">
                    <a:srgbClr val="000000"/>
                  </a:outerShdw>
                </a:effectLst>
                <a:latin typeface="Anuradha" panose="00000400000000000000" pitchFamily="2" charset="0"/>
                <a:cs typeface="Arial" charset="0"/>
              </a:rPr>
              <a:t>ය</a:t>
            </a:r>
            <a:endParaRPr lang="en-US" sz="2600" b="1" dirty="0">
              <a:effectLst>
                <a:outerShdw blurRad="38100" dist="38100" dir="2700000" algn="tl">
                  <a:srgbClr val="000000"/>
                </a:outerShdw>
              </a:effectLst>
              <a:latin typeface="Anuradha" panose="00000400000000000000" pitchFamily="2" charset="0"/>
              <a:cs typeface="Arial" charset="0"/>
            </a:endParaRPr>
          </a:p>
        </p:txBody>
      </p:sp>
      <p:pic>
        <p:nvPicPr>
          <p:cNvPr id="113667" name="Picture 7" descr="j0236549"/>
          <p:cNvPicPr>
            <a:picLocks noGrp="1" noChangeAspect="1" noChangeArrowheads="1" noCrop="1"/>
          </p:cNvPicPr>
          <p:nvPr>
            <p:ph sz="quarter" idx="2"/>
          </p:nvPr>
        </p:nvPicPr>
        <p:blipFill>
          <a:blip r:embed="rId4">
            <a:extLst>
              <a:ext uri="{28A0092B-C50C-407E-A947-70E740481C1C}">
                <a14:useLocalDpi xmlns:a14="http://schemas.microsoft.com/office/drawing/2010/main"/>
              </a:ext>
            </a:extLst>
          </a:blip>
          <a:srcRect/>
          <a:stretch>
            <a:fillRect/>
          </a:stretch>
        </p:blipFill>
        <p:spPr>
          <a:xfrm>
            <a:off x="5410200" y="0"/>
            <a:ext cx="1247775" cy="990600"/>
          </a:xfrm>
          <a:noFill/>
          <a:extLst>
            <a:ext uri="{909E8E84-426E-40dd-AFC4-6F175D3DCCD1}">
              <a14:hiddenFill xmlns:a14="http://schemas.microsoft.com/office/drawing/2010/main">
                <a:solidFill>
                  <a:srgbClr val="FFFFFF"/>
                </a:solidFill>
              </a14:hiddenFill>
            </a:ext>
          </a:extLst>
        </p:spPr>
      </p:pic>
      <p:pic>
        <p:nvPicPr>
          <p:cNvPr id="113668" name="Picture 12" descr="j017876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86400" y="4419600"/>
            <a:ext cx="3657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9" name="Rectangle 2"/>
          <p:cNvSpPr>
            <a:spLocks noGrp="1" noChangeArrowheads="1"/>
          </p:cNvSpPr>
          <p:nvPr>
            <p:ph type="title"/>
          </p:nvPr>
        </p:nvSpPr>
        <p:spPr>
          <a:xfrm>
            <a:off x="4114800" y="533400"/>
            <a:ext cx="4921250" cy="1676400"/>
          </a:xfrm>
        </p:spPr>
        <p:txBody>
          <a:bodyPr/>
          <a:lstStyle/>
          <a:p>
            <a:pPr eaLnBrk="1" hangingPunct="1"/>
            <a:r>
              <a:rPr lang="si-LK" sz="4000" b="1" dirty="0">
                <a:solidFill>
                  <a:srgbClr val="FFFFFF"/>
                </a:solidFill>
                <a:latin typeface="Arial" charset="0"/>
                <a:ea typeface="ＭＳ Ｐゴシック" charset="0"/>
              </a:rPr>
              <a:t>මෙම පාඨමාලාව දෙස පක්ෂියෙකුගේ ඇසින් බැලූ විට </a:t>
            </a:r>
            <a:endParaRPr lang="en-US" sz="4000" b="1" dirty="0">
              <a:solidFill>
                <a:srgbClr val="FFFFFF"/>
              </a:solidFill>
              <a:latin typeface="Arial" charset="0"/>
              <a:ea typeface="ＭＳ Ｐゴシック" charset="0"/>
            </a:endParaRPr>
          </a:p>
        </p:txBody>
      </p:sp>
      <p:sp>
        <p:nvSpPr>
          <p:cNvPr id="45075" name="Oval 19"/>
          <p:cNvSpPr>
            <a:spLocks noChangeArrowheads="1"/>
          </p:cNvSpPr>
          <p:nvPr/>
        </p:nvSpPr>
        <p:spPr bwMode="auto">
          <a:xfrm>
            <a:off x="250824" y="3861048"/>
            <a:ext cx="5761335" cy="609600"/>
          </a:xfrm>
          <a:prstGeom prst="ellipse">
            <a:avLst/>
          </a:prstGeom>
          <a:noFill/>
          <a:ln w="57150" cap="sq">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b="1">
              <a:latin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075"/>
                                        </p:tgtEl>
                                        <p:attrNameLst>
                                          <p:attrName>style.visibility</p:attrName>
                                        </p:attrNameLst>
                                      </p:cBhvr>
                                      <p:to>
                                        <p:strVal val="visible"/>
                                      </p:to>
                                    </p:set>
                                    <p:animEffect transition="in" filter="fade">
                                      <p:cBhvr>
                                        <p:cTn id="7" dur="500"/>
                                        <p:tgtEl>
                                          <p:spTgt spid="45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7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589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00213"/>
            <a:ext cx="9153525"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1" name="Text Box 22"/>
          <p:cNvSpPr txBox="1">
            <a:spLocks noChangeArrowheads="1"/>
          </p:cNvSpPr>
          <p:nvPr/>
        </p:nvSpPr>
        <p:spPr bwMode="auto">
          <a:xfrm>
            <a:off x="8382000" y="76200"/>
            <a:ext cx="60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a:latin typeface="Arial" charset="0"/>
                <a:cs typeface="Arial" charset="0"/>
              </a:rPr>
              <a:t>59</a:t>
            </a:r>
          </a:p>
        </p:txBody>
      </p:sp>
      <p:sp>
        <p:nvSpPr>
          <p:cNvPr id="5" name="Subtitle 2"/>
          <p:cNvSpPr txBox="1">
            <a:spLocks/>
          </p:cNvSpPr>
          <p:nvPr/>
        </p:nvSpPr>
        <p:spPr bwMode="auto">
          <a:xfrm>
            <a:off x="107504" y="1556792"/>
            <a:ext cx="8892480" cy="2592288"/>
          </a:xfrm>
          <a:prstGeom prst="rect">
            <a:avLst/>
          </a:prstGeom>
          <a:noFill/>
          <a:ln w="9525">
            <a:noFill/>
            <a:miter lim="800000"/>
            <a:headEnd/>
            <a:tailEnd/>
          </a:ln>
          <a:effectLst/>
        </p:spPr>
        <p:txBody>
          <a:bodyPr lIns="92075" tIns="46038" rIns="92075" bIns="46038">
            <a:normAutofit fontScale="85000" lnSpcReduction="10000"/>
          </a:bodyPr>
          <a:lstStyle>
            <a:defPPr>
              <a:defRPr lang="en-US"/>
            </a:defPPr>
            <a:lvl1pPr marL="0" indent="0" algn="l" eaLnBrk="0" hangingPunct="0">
              <a:spcBef>
                <a:spcPct val="20000"/>
              </a:spcBef>
              <a:buClr>
                <a:schemeClr val="tx2"/>
              </a:buClr>
              <a:buSzPct val="75000"/>
              <a:buFont typeface="Wingdings" pitchFamily="26" charset="2"/>
              <a:buNone/>
              <a:defRPr b="1">
                <a:effectLst>
                  <a:glow rad="355600">
                    <a:schemeClr val="bg2"/>
                  </a:glow>
                </a:effectLst>
                <a:latin typeface="Arial" panose="020B0604020202020204" pitchFamily="34" charset="0"/>
                <a:ea typeface="ＭＳ Ｐゴシック" pitchFamily="-107" charset="-128"/>
                <a:cs typeface="Arial" panose="020B0604020202020204" pitchFamily="34" charset="0"/>
              </a:defRPr>
            </a:lvl1pPr>
            <a:lvl2pPr marL="742950" indent="-285750" algn="l" eaLnBrk="0" hangingPunct="0">
              <a:spcBef>
                <a:spcPct val="20000"/>
              </a:spcBef>
              <a:buClr>
                <a:schemeClr val="folHlink"/>
              </a:buClr>
              <a:buSzPct val="60000"/>
              <a:buFont typeface="Wingdings" charset="0"/>
              <a:buChar char="u"/>
              <a:defRPr sz="3200">
                <a:effectLst>
                  <a:outerShdw blurRad="38100" dist="38100" dir="2700000" algn="tl">
                    <a:srgbClr val="000000"/>
                  </a:outerShdw>
                </a:effectLst>
                <a:latin typeface="Arial"/>
                <a:ea typeface="ＭＳ Ｐゴシック" pitchFamily="26" charset="-128"/>
                <a:cs typeface="Arial"/>
              </a:defRPr>
            </a:lvl2pPr>
            <a:lvl3pPr marL="1143000" indent="-228600" algn="l" eaLnBrk="0" hangingPunct="0">
              <a:spcBef>
                <a:spcPct val="20000"/>
              </a:spcBef>
              <a:buClr>
                <a:schemeClr val="tx2"/>
              </a:buClr>
              <a:buSzPct val="60000"/>
              <a:buFont typeface="Wingdings" charset="0"/>
              <a:buChar char="t"/>
              <a:defRPr sz="3200">
                <a:effectLst>
                  <a:outerShdw blurRad="38100" dist="38100" dir="2700000" algn="tl">
                    <a:srgbClr val="000000"/>
                  </a:outerShdw>
                </a:effectLst>
                <a:latin typeface="Arial"/>
                <a:ea typeface="ＭＳ Ｐゴシック" pitchFamily="26" charset="-128"/>
                <a:cs typeface="Arial"/>
              </a:defRPr>
            </a:lvl3pPr>
            <a:lvl4pPr marL="16002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4pPr>
            <a:lvl5pPr marL="20574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5pPr>
            <a:lvl6pPr marL="25146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6pPr>
            <a:lvl7pPr marL="29718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7pPr>
            <a:lvl8pPr marL="34290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8pPr>
            <a:lvl9pPr marL="38862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9pPr>
          </a:lstStyle>
          <a:p>
            <a:pPr>
              <a:lnSpc>
                <a:spcPct val="120000"/>
              </a:lnSpc>
              <a:defRPr/>
            </a:pPr>
            <a:r>
              <a:rPr lang="si-LK" dirty="0"/>
              <a:t>යූදා තවමත් වාසභූමි</a:t>
            </a:r>
            <a:r>
              <a:rPr lang="si-LK" dirty="0" smtClean="0"/>
              <a:t>ය</a:t>
            </a:r>
            <a:r>
              <a:rPr lang="en-US" dirty="0" err="1" smtClean="0"/>
              <a:t>ක්</a:t>
            </a:r>
            <a:r>
              <a:rPr lang="en-US" dirty="0" smtClean="0"/>
              <a:t> </a:t>
            </a:r>
            <a:r>
              <a:rPr lang="en-US" dirty="0" err="1" smtClean="0"/>
              <a:t>ලෙස</a:t>
            </a:r>
            <a:r>
              <a:rPr lang="en-US" dirty="0" smtClean="0"/>
              <a:t> </a:t>
            </a:r>
            <a:r>
              <a:rPr lang="en-US" dirty="0" err="1" smtClean="0"/>
              <a:t>නිදහස්</a:t>
            </a:r>
            <a:r>
              <a:rPr lang="en-US" dirty="0" smtClean="0"/>
              <a:t> </a:t>
            </a:r>
            <a:r>
              <a:rPr lang="en-US" dirty="0" err="1" smtClean="0"/>
              <a:t>නො</a:t>
            </a:r>
            <a:r>
              <a:rPr lang="si-LK" dirty="0" smtClean="0"/>
              <a:t>ව</a:t>
            </a:r>
            <a:r>
              <a:rPr lang="si-LK" dirty="0"/>
              <a:t>ුවද, පර්සියා</a:t>
            </a:r>
            <a:r>
              <a:rPr lang="si-LK" dirty="0" smtClean="0"/>
              <a:t>ව</a:t>
            </a:r>
            <a:r>
              <a:rPr lang="en-US" dirty="0" smtClean="0"/>
              <a:t> </a:t>
            </a:r>
            <a:r>
              <a:rPr lang="en-US" dirty="0" err="1" smtClean="0"/>
              <a:t>එම</a:t>
            </a:r>
            <a:r>
              <a:rPr lang="en-US" dirty="0" smtClean="0"/>
              <a:t> </a:t>
            </a:r>
            <a:r>
              <a:rPr lang="si-LK" dirty="0" smtClean="0"/>
              <a:t> </a:t>
            </a:r>
            <a:r>
              <a:rPr lang="si-LK" dirty="0"/>
              <a:t>ජනතාවගේ ස්වාධීනත්වය (විශේෂයෙන් සංස්කෘතික හා ආගමික කටයුතුවල) </a:t>
            </a:r>
            <a:r>
              <a:rPr lang="en-US" dirty="0" err="1" smtClean="0"/>
              <a:t>තහවුරු</a:t>
            </a:r>
            <a:r>
              <a:rPr lang="en-US" dirty="0" smtClean="0"/>
              <a:t> </a:t>
            </a:r>
            <a:r>
              <a:rPr lang="en-US" dirty="0" err="1" smtClean="0"/>
              <a:t>කොට</a:t>
            </a:r>
            <a:r>
              <a:rPr lang="en-US" dirty="0" smtClean="0"/>
              <a:t> </a:t>
            </a:r>
            <a:r>
              <a:rPr lang="en-US" dirty="0" err="1" smtClean="0"/>
              <a:t>තිබුණි</a:t>
            </a:r>
            <a:r>
              <a:rPr lang="en-US" dirty="0" smtClean="0"/>
              <a:t> </a:t>
            </a:r>
            <a:r>
              <a:rPr lang="si-LK" dirty="0" smtClean="0"/>
              <a:t>. </a:t>
            </a:r>
            <a:r>
              <a:rPr lang="si-LK" dirty="0"/>
              <a:t>මෙයින් සාමය, සමෘද්ධිය සහ ආරක්ෂා</a:t>
            </a:r>
            <a:r>
              <a:rPr lang="si-LK" dirty="0" smtClean="0"/>
              <a:t>ව</a:t>
            </a:r>
            <a:r>
              <a:rPr lang="en-US" dirty="0" smtClean="0"/>
              <a:t> </a:t>
            </a:r>
            <a:r>
              <a:rPr lang="en-US" dirty="0" err="1" smtClean="0"/>
              <a:t>යුදා</a:t>
            </a:r>
            <a:r>
              <a:rPr lang="en-US" dirty="0" smtClean="0"/>
              <a:t> </a:t>
            </a:r>
            <a:r>
              <a:rPr lang="en-US" dirty="0" err="1" smtClean="0"/>
              <a:t>ජනතාවට</a:t>
            </a:r>
            <a:r>
              <a:rPr lang="si-LK" dirty="0" smtClean="0"/>
              <a:t> </a:t>
            </a:r>
            <a:r>
              <a:rPr lang="si-LK" dirty="0"/>
              <a:t>ලැබ</a:t>
            </a:r>
            <a:r>
              <a:rPr lang="si-LK" dirty="0" smtClean="0"/>
              <a:t>ු</a:t>
            </a:r>
            <a:r>
              <a:rPr lang="en-US" dirty="0" err="1" smtClean="0"/>
              <a:t>ණි</a:t>
            </a:r>
            <a:r>
              <a:rPr lang="en-US" dirty="0" smtClean="0"/>
              <a:t> </a:t>
            </a:r>
            <a:r>
              <a:rPr lang="si-LK" dirty="0" smtClean="0"/>
              <a:t>. </a:t>
            </a:r>
            <a:r>
              <a:rPr lang="si-LK" dirty="0"/>
              <a:t>අන්තිමේදී පර්සියානු ආන්ඩුකා</a:t>
            </a:r>
            <a:r>
              <a:rPr lang="si-LK" dirty="0" smtClean="0"/>
              <a:t>ර</a:t>
            </a:r>
            <a:r>
              <a:rPr lang="en-US" dirty="0" err="1" smtClean="0"/>
              <a:t>යෙක්</a:t>
            </a:r>
            <a:r>
              <a:rPr lang="en-US" dirty="0" smtClean="0"/>
              <a:t> </a:t>
            </a:r>
            <a:r>
              <a:rPr lang="si-LK" dirty="0" smtClean="0"/>
              <a:t> </a:t>
            </a:r>
            <a:r>
              <a:rPr lang="si-LK" dirty="0"/>
              <a:t>වෙනුවට නායක පූ</a:t>
            </a:r>
            <a:r>
              <a:rPr lang="si-LK" dirty="0" smtClean="0"/>
              <a:t>ජක</a:t>
            </a:r>
            <a:r>
              <a:rPr lang="en-US" dirty="0" smtClean="0"/>
              <a:t> </a:t>
            </a:r>
            <a:r>
              <a:rPr lang="en-US" dirty="0" err="1" smtClean="0"/>
              <a:t>පවුල්</a:t>
            </a:r>
            <a:r>
              <a:rPr lang="en-US" dirty="0" smtClean="0"/>
              <a:t>  </a:t>
            </a:r>
            <a:r>
              <a:rPr lang="en-US" dirty="0" err="1" smtClean="0"/>
              <a:t>හා</a:t>
            </a:r>
            <a:r>
              <a:rPr lang="en-US" dirty="0" smtClean="0"/>
              <a:t> </a:t>
            </a:r>
            <a:r>
              <a:rPr lang="en-US" dirty="0" err="1" smtClean="0"/>
              <a:t>වැඩිමහල්ලන්ගෙන්</a:t>
            </a:r>
            <a:r>
              <a:rPr lang="en-US" dirty="0" smtClean="0"/>
              <a:t> </a:t>
            </a:r>
            <a:r>
              <a:rPr lang="en-US" dirty="0" err="1" smtClean="0"/>
              <a:t>සමන්විත</a:t>
            </a:r>
            <a:r>
              <a:rPr lang="en-US" dirty="0"/>
              <a:t> </a:t>
            </a:r>
            <a:r>
              <a:rPr lang="en-US" dirty="0" err="1" smtClean="0"/>
              <a:t>පාලනයක්</a:t>
            </a:r>
            <a:r>
              <a:rPr lang="en-US" dirty="0" smtClean="0"/>
              <a:t> </a:t>
            </a:r>
            <a:r>
              <a:rPr lang="en-US" dirty="0" err="1" smtClean="0"/>
              <a:t>බිහිවු</a:t>
            </a:r>
            <a:r>
              <a:rPr lang="en-US" dirty="0" smtClean="0"/>
              <a:t> </a:t>
            </a:r>
            <a:r>
              <a:rPr lang="en-US" dirty="0" err="1" smtClean="0"/>
              <a:t>අතර</a:t>
            </a:r>
            <a:r>
              <a:rPr lang="en-US" dirty="0" smtClean="0"/>
              <a:t>, </a:t>
            </a:r>
            <a:r>
              <a:rPr lang="en-US" dirty="0" err="1" smtClean="0"/>
              <a:t>රජුද</a:t>
            </a:r>
            <a:r>
              <a:rPr lang="en-US" dirty="0" smtClean="0"/>
              <a:t> </a:t>
            </a:r>
            <a:r>
              <a:rPr lang="en-US" dirty="0" err="1" smtClean="0"/>
              <a:t>ඔවුන්</a:t>
            </a:r>
            <a:r>
              <a:rPr lang="si-LK" dirty="0" smtClean="0"/>
              <a:t> </a:t>
            </a:r>
            <a:r>
              <a:rPr lang="si-LK" dirty="0"/>
              <a:t>සමඟ සමීපව කටයුතු කළ අතර</a:t>
            </a:r>
            <a:r>
              <a:rPr lang="si-LK" dirty="0" smtClean="0"/>
              <a:t>,</a:t>
            </a:r>
            <a:r>
              <a:rPr lang="en-US" dirty="0" smtClean="0"/>
              <a:t> </a:t>
            </a:r>
            <a:r>
              <a:rPr lang="en-US" dirty="0" err="1" smtClean="0"/>
              <a:t>ඔවුන්ද</a:t>
            </a:r>
            <a:r>
              <a:rPr lang="si-LK" dirty="0" smtClean="0"/>
              <a:t> </a:t>
            </a:r>
            <a:r>
              <a:rPr lang="si-LK" dirty="0"/>
              <a:t>පර්සියානු රජයට කෙලින්ම වගකිව යුතු විය.</a:t>
            </a:r>
            <a:r>
              <a:rPr lang="en-SG" dirty="0" smtClean="0"/>
              <a:t>.</a:t>
            </a:r>
          </a:p>
        </p:txBody>
      </p:sp>
      <p:sp>
        <p:nvSpPr>
          <p:cNvPr id="6" name="Title 5"/>
          <p:cNvSpPr>
            <a:spLocks noGrp="1"/>
          </p:cNvSpPr>
          <p:nvPr>
            <p:ph type="ctrTitle"/>
          </p:nvPr>
        </p:nvSpPr>
        <p:spPr>
          <a:xfrm>
            <a:off x="1042988" y="476250"/>
            <a:ext cx="8101012" cy="1143000"/>
          </a:xfrm>
        </p:spPr>
        <p:txBody>
          <a:bodyPr lIns="92075" tIns="46038" rIns="92075" bIns="46038" anchorCtr="0">
            <a:normAutofit fontScale="90000"/>
          </a:bodyPr>
          <a:lstStyle/>
          <a:p>
            <a:pPr>
              <a:defRPr/>
            </a:pPr>
            <a:r>
              <a:rPr lang="en-US" sz="3600" b="1" dirty="0" smtClean="0">
                <a:solidFill>
                  <a:schemeClr val="tx1"/>
                </a:solidFill>
                <a:latin typeface="Arial" panose="020B0604020202020204" pitchFamily="34" charset="0"/>
                <a:cs typeface="Arial" panose="020B0604020202020204" pitchFamily="34" charset="0"/>
              </a:rPr>
              <a:t>4</a:t>
            </a:r>
            <a:r>
              <a:rPr lang="en-US" sz="3600" b="1" dirty="0">
                <a:solidFill>
                  <a:schemeClr val="tx1"/>
                </a:solidFill>
                <a:latin typeface="Arial" panose="020B0604020202020204" pitchFamily="34" charset="0"/>
                <a:cs typeface="Arial" panose="020B0604020202020204" pitchFamily="34" charset="0"/>
              </a:rPr>
              <a:t>. </a:t>
            </a:r>
            <a:r>
              <a:rPr lang="si-LK" sz="3600" b="1" dirty="0">
                <a:solidFill>
                  <a:schemeClr val="tx1"/>
                </a:solidFill>
                <a:latin typeface="Arial" panose="020B0604020202020204" pitchFamily="34" charset="0"/>
                <a:cs typeface="Arial" panose="020B0604020202020204" pitchFamily="34" charset="0"/>
              </a:rPr>
              <a:t>දේව මාලිග</a:t>
            </a:r>
            <a:r>
              <a:rPr lang="si-LK" sz="3600" b="1" dirty="0" smtClean="0">
                <a:solidFill>
                  <a:schemeClr val="tx1"/>
                </a:solidFill>
                <a:latin typeface="Arial" panose="020B0604020202020204" pitchFamily="34" charset="0"/>
                <a:cs typeface="Arial" panose="020B0604020202020204" pitchFamily="34" charset="0"/>
              </a:rPr>
              <a:t>ා</a:t>
            </a:r>
            <a:r>
              <a:rPr lang="en-US" sz="3600" b="1" dirty="0" smtClean="0">
                <a:solidFill>
                  <a:schemeClr val="tx1"/>
                </a:solidFill>
                <a:latin typeface="Arial" panose="020B0604020202020204" pitchFamily="34" charset="0"/>
                <a:cs typeface="Arial" panose="020B0604020202020204" pitchFamily="34" charset="0"/>
              </a:rPr>
              <a:t>ව </a:t>
            </a:r>
            <a:r>
              <a:rPr lang="en-US" sz="3600" b="1" dirty="0" err="1" smtClean="0">
                <a:solidFill>
                  <a:schemeClr val="tx1"/>
                </a:solidFill>
                <a:latin typeface="Arial" panose="020B0604020202020204" pitchFamily="34" charset="0"/>
                <a:cs typeface="Arial" panose="020B0604020202020204" pitchFamily="34" charset="0"/>
              </a:rPr>
              <a:t>මුල්කොටගත්</a:t>
            </a:r>
            <a:r>
              <a:rPr lang="en-US" sz="3600" b="1" dirty="0" smtClean="0">
                <a:solidFill>
                  <a:schemeClr val="tx1"/>
                </a:solidFill>
                <a:latin typeface="Arial" panose="020B0604020202020204" pitchFamily="34" charset="0"/>
                <a:cs typeface="Arial" panose="020B0604020202020204" pitchFamily="34" charset="0"/>
              </a:rPr>
              <a:t> </a:t>
            </a:r>
            <a:r>
              <a:rPr lang="si-LK"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පාලනය</a:t>
            </a:r>
            <a:r>
              <a:rPr lang="en-US" sz="3600" b="1" dirty="0" smtClean="0">
                <a:solidFill>
                  <a:schemeClr val="tx1"/>
                </a:solidFill>
                <a:latin typeface="Arial" panose="020B0604020202020204" pitchFamily="34" charset="0"/>
                <a:cs typeface="Arial" panose="020B0604020202020204" pitchFamily="34" charset="0"/>
              </a:rPr>
              <a:t> </a:t>
            </a:r>
            <a:endParaRPr lang="en-US" sz="3600" b="1" dirty="0">
              <a:solidFill>
                <a:schemeClr val="tx1"/>
              </a:solidFill>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6914" name="Picture 8"/>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828800"/>
            <a:ext cx="919956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5" name="Text Box 22"/>
          <p:cNvSpPr txBox="1">
            <a:spLocks noChangeArrowheads="1"/>
          </p:cNvSpPr>
          <p:nvPr/>
        </p:nvSpPr>
        <p:spPr bwMode="auto">
          <a:xfrm>
            <a:off x="8382000" y="76200"/>
            <a:ext cx="60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a:latin typeface="Arial" charset="0"/>
                <a:cs typeface="Arial" charset="0"/>
              </a:rPr>
              <a:t>59</a:t>
            </a:r>
          </a:p>
        </p:txBody>
      </p:sp>
      <p:sp>
        <p:nvSpPr>
          <p:cNvPr id="5" name="Subtitle 2"/>
          <p:cNvSpPr txBox="1">
            <a:spLocks/>
          </p:cNvSpPr>
          <p:nvPr/>
        </p:nvSpPr>
        <p:spPr bwMode="auto">
          <a:xfrm>
            <a:off x="1331640" y="1916832"/>
            <a:ext cx="7556773" cy="4608512"/>
          </a:xfrm>
          <a:prstGeom prst="rect">
            <a:avLst/>
          </a:prstGeom>
          <a:noFill/>
          <a:ln w="9525">
            <a:noFill/>
            <a:miter lim="800000"/>
            <a:headEnd/>
            <a:tailEnd/>
          </a:ln>
          <a:effectLst/>
        </p:spPr>
        <p:txBody>
          <a:bodyPr lIns="92075" tIns="46038" rIns="92075" bIns="46038">
            <a:normAutofit/>
          </a:bodyPr>
          <a:lstStyle>
            <a:defPPr>
              <a:defRPr lang="en-US"/>
            </a:defPPr>
            <a:lvl1pPr marL="0" indent="0" algn="l" eaLnBrk="0" hangingPunct="0">
              <a:spcBef>
                <a:spcPct val="20000"/>
              </a:spcBef>
              <a:buClr>
                <a:schemeClr val="tx2"/>
              </a:buClr>
              <a:buSzPct val="75000"/>
              <a:buFont typeface="Wingdings" pitchFamily="26" charset="2"/>
              <a:buNone/>
              <a:defRPr b="1">
                <a:effectLst>
                  <a:glow rad="355600">
                    <a:schemeClr val="bg2"/>
                  </a:glow>
                </a:effectLst>
                <a:latin typeface="Arial" panose="020B0604020202020204" pitchFamily="34" charset="0"/>
                <a:ea typeface="ＭＳ Ｐゴシック" pitchFamily="-107" charset="-128"/>
                <a:cs typeface="Arial" panose="020B0604020202020204" pitchFamily="34" charset="0"/>
              </a:defRPr>
            </a:lvl1pPr>
            <a:lvl2pPr marL="742950" indent="-285750" algn="l" eaLnBrk="0" hangingPunct="0">
              <a:spcBef>
                <a:spcPct val="20000"/>
              </a:spcBef>
              <a:buClr>
                <a:schemeClr val="folHlink"/>
              </a:buClr>
              <a:buSzPct val="60000"/>
              <a:buFont typeface="Wingdings" charset="0"/>
              <a:buChar char="u"/>
              <a:defRPr sz="3200">
                <a:effectLst>
                  <a:outerShdw blurRad="38100" dist="38100" dir="2700000" algn="tl">
                    <a:srgbClr val="000000"/>
                  </a:outerShdw>
                </a:effectLst>
                <a:latin typeface="Arial"/>
                <a:ea typeface="ＭＳ Ｐゴシック" pitchFamily="26" charset="-128"/>
                <a:cs typeface="Arial"/>
              </a:defRPr>
            </a:lvl2pPr>
            <a:lvl3pPr marL="1143000" indent="-228600" algn="l" eaLnBrk="0" hangingPunct="0">
              <a:spcBef>
                <a:spcPct val="20000"/>
              </a:spcBef>
              <a:buClr>
                <a:schemeClr val="tx2"/>
              </a:buClr>
              <a:buSzPct val="60000"/>
              <a:buFont typeface="Wingdings" charset="0"/>
              <a:buChar char="t"/>
              <a:defRPr sz="3200">
                <a:effectLst>
                  <a:outerShdw blurRad="38100" dist="38100" dir="2700000" algn="tl">
                    <a:srgbClr val="000000"/>
                  </a:outerShdw>
                </a:effectLst>
                <a:latin typeface="Arial"/>
                <a:ea typeface="ＭＳ Ｐゴシック" pitchFamily="26" charset="-128"/>
                <a:cs typeface="Arial"/>
              </a:defRPr>
            </a:lvl3pPr>
            <a:lvl4pPr marL="16002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4pPr>
            <a:lvl5pPr marL="20574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5pPr>
            <a:lvl6pPr marL="25146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6pPr>
            <a:lvl7pPr marL="29718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7pPr>
            <a:lvl8pPr marL="34290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8pPr>
            <a:lvl9pPr marL="38862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9pPr>
          </a:lstStyle>
          <a:p>
            <a:pPr>
              <a:lnSpc>
                <a:spcPct val="120000"/>
              </a:lnSpc>
              <a:defRPr/>
            </a:pPr>
            <a:r>
              <a:rPr lang="en-US" sz="2000" dirty="0" err="1" smtClean="0">
                <a:latin typeface="Arial"/>
                <a:cs typeface="Arial"/>
              </a:rPr>
              <a:t>අරාමීය</a:t>
            </a:r>
            <a:r>
              <a:rPr lang="en-US" sz="2000" dirty="0" smtClean="0">
                <a:latin typeface="Arial"/>
                <a:cs typeface="Arial"/>
              </a:rPr>
              <a:t> </a:t>
            </a:r>
            <a:r>
              <a:rPr lang="si-LK" sz="2000" dirty="0" smtClean="0">
                <a:latin typeface="Arial"/>
                <a:cs typeface="Arial"/>
              </a:rPr>
              <a:t> </a:t>
            </a:r>
            <a:r>
              <a:rPr lang="si-LK" sz="2000" dirty="0">
                <a:latin typeface="Arial"/>
                <a:cs typeface="Arial"/>
              </a:rPr>
              <a:t>භාෂාව </a:t>
            </a:r>
            <a:r>
              <a:rPr lang="si-LK" sz="2000" dirty="0" smtClean="0">
                <a:latin typeface="Arial"/>
                <a:cs typeface="Arial"/>
              </a:rPr>
              <a:t>අධ</a:t>
            </a:r>
            <a:r>
              <a:rPr lang="si-LK" sz="2000" dirty="0">
                <a:latin typeface="Arial"/>
                <a:cs typeface="Arial"/>
              </a:rPr>
              <a:t>ිර</a:t>
            </a:r>
            <a:r>
              <a:rPr lang="si-LK" sz="2000" dirty="0" smtClean="0">
                <a:latin typeface="Arial"/>
                <a:cs typeface="Arial"/>
              </a:rPr>
              <a:t>ා</a:t>
            </a:r>
            <a:r>
              <a:rPr lang="en-US" sz="2000" dirty="0" err="1" smtClean="0">
                <a:latin typeface="Arial"/>
                <a:cs typeface="Arial"/>
              </a:rPr>
              <a:t>ජ්‍ය</a:t>
            </a:r>
            <a:r>
              <a:rPr lang="si-LK" sz="2000" dirty="0" smtClean="0">
                <a:latin typeface="Arial"/>
                <a:cs typeface="Arial"/>
              </a:rPr>
              <a:t>යය</a:t>
            </a:r>
            <a:r>
              <a:rPr lang="si-LK" sz="2000" dirty="0">
                <a:latin typeface="Arial"/>
                <a:cs typeface="Arial"/>
              </a:rPr>
              <a:t>ේ ර</a:t>
            </a:r>
            <a:r>
              <a:rPr lang="si-LK" sz="2000" dirty="0" smtClean="0">
                <a:latin typeface="Arial"/>
                <a:cs typeface="Arial"/>
              </a:rPr>
              <a:t>ා</a:t>
            </a:r>
            <a:r>
              <a:rPr lang="en-US" sz="2000" dirty="0" err="1" smtClean="0">
                <a:latin typeface="Arial"/>
                <a:cs typeface="Arial"/>
              </a:rPr>
              <a:t>ජ්‍ය</a:t>
            </a:r>
            <a:r>
              <a:rPr lang="en-US" sz="2000" dirty="0" smtClean="0">
                <a:latin typeface="Arial"/>
                <a:cs typeface="Arial"/>
              </a:rPr>
              <a:t> </a:t>
            </a:r>
            <a:r>
              <a:rPr lang="si-LK" sz="2000" dirty="0" smtClean="0">
                <a:latin typeface="Arial"/>
                <a:cs typeface="Arial"/>
              </a:rPr>
              <a:t>ය </a:t>
            </a:r>
            <a:r>
              <a:rPr lang="si-LK" sz="2000" dirty="0">
                <a:latin typeface="Arial"/>
                <a:cs typeface="Arial"/>
              </a:rPr>
              <a:t>භාෂාව බවට පත් විය. </a:t>
            </a:r>
            <a:r>
              <a:rPr lang="en-US" sz="2000" dirty="0" err="1" smtClean="0">
                <a:latin typeface="Arial"/>
                <a:cs typeface="Arial"/>
              </a:rPr>
              <a:t>එබැවින්</a:t>
            </a:r>
            <a:r>
              <a:rPr lang="en-US" sz="2000" dirty="0" smtClean="0">
                <a:latin typeface="Arial"/>
                <a:cs typeface="Arial"/>
              </a:rPr>
              <a:t> </a:t>
            </a:r>
            <a:r>
              <a:rPr lang="si-LK" sz="2000" dirty="0" smtClean="0">
                <a:latin typeface="Arial"/>
                <a:cs typeface="Arial"/>
              </a:rPr>
              <a:t> </a:t>
            </a:r>
            <a:r>
              <a:rPr lang="si-LK" sz="2000" dirty="0">
                <a:latin typeface="Arial"/>
                <a:cs typeface="Arial"/>
              </a:rPr>
              <a:t>යුදෙව්වන්ගේ එදිනෙදා භාෂාව ලෙස </a:t>
            </a:r>
            <a:r>
              <a:rPr lang="en-US" sz="2000" dirty="0" err="1" smtClean="0">
                <a:latin typeface="Arial"/>
                <a:cs typeface="Arial"/>
              </a:rPr>
              <a:t>තිබූ</a:t>
            </a:r>
            <a:r>
              <a:rPr lang="en-US" sz="2000" dirty="0" smtClean="0">
                <a:latin typeface="Arial"/>
                <a:cs typeface="Arial"/>
              </a:rPr>
              <a:t> </a:t>
            </a:r>
            <a:r>
              <a:rPr lang="en-US" sz="2000" dirty="0" err="1" smtClean="0">
                <a:latin typeface="Arial"/>
                <a:cs typeface="Arial"/>
              </a:rPr>
              <a:t>හෙබ්‍රෙව්</a:t>
            </a:r>
            <a:r>
              <a:rPr lang="en-US" sz="2000" dirty="0" smtClean="0">
                <a:latin typeface="Arial"/>
                <a:cs typeface="Arial"/>
              </a:rPr>
              <a:t> </a:t>
            </a:r>
            <a:r>
              <a:rPr lang="en-US" sz="2000" dirty="0" err="1" smtClean="0">
                <a:latin typeface="Arial"/>
                <a:cs typeface="Arial"/>
              </a:rPr>
              <a:t>භාවිතය</a:t>
            </a:r>
            <a:r>
              <a:rPr lang="en-US" sz="2000" dirty="0" smtClean="0">
                <a:latin typeface="Arial"/>
                <a:cs typeface="Arial"/>
              </a:rPr>
              <a:t> </a:t>
            </a:r>
            <a:r>
              <a:rPr lang="en-US" sz="2000" dirty="0" err="1" smtClean="0">
                <a:latin typeface="Arial"/>
                <a:cs typeface="Arial"/>
              </a:rPr>
              <a:t>අඩුවිය</a:t>
            </a:r>
            <a:r>
              <a:rPr lang="si-LK" sz="2000" dirty="0" smtClean="0">
                <a:latin typeface="Arial"/>
                <a:cs typeface="Arial"/>
              </a:rPr>
              <a:t>. </a:t>
            </a:r>
            <a:r>
              <a:rPr lang="en-US" sz="2000" dirty="0" err="1" smtClean="0">
                <a:latin typeface="Arial"/>
                <a:cs typeface="Arial"/>
              </a:rPr>
              <a:t>ක්‍රි</a:t>
            </a:r>
            <a:r>
              <a:rPr lang="si-LK" sz="2000" dirty="0" smtClean="0">
                <a:latin typeface="Arial"/>
                <a:cs typeface="Arial"/>
              </a:rPr>
              <a:t>ස</a:t>
            </a:r>
            <a:r>
              <a:rPr lang="si-LK" sz="2000" dirty="0">
                <a:latin typeface="Arial"/>
                <a:cs typeface="Arial"/>
              </a:rPr>
              <a:t>්තුස්ගේ කාලය වන විට යුදෙව්වන් කිහිපදෙනෙකු හෙබ්රෙව් සහ අරාමීය භාෂා</a:t>
            </a:r>
            <a:r>
              <a:rPr lang="si-LK" sz="2000" dirty="0" smtClean="0">
                <a:latin typeface="Arial"/>
                <a:cs typeface="Arial"/>
              </a:rPr>
              <a:t>ව</a:t>
            </a:r>
            <a:r>
              <a:rPr lang="en-US" sz="2000" dirty="0" smtClean="0">
                <a:latin typeface="Arial"/>
                <a:cs typeface="Arial"/>
              </a:rPr>
              <a:t> </a:t>
            </a:r>
            <a:r>
              <a:rPr lang="en-US" sz="2000" dirty="0" err="1" smtClean="0">
                <a:latin typeface="Arial"/>
                <a:cs typeface="Arial"/>
              </a:rPr>
              <a:t>කතා</a:t>
            </a:r>
            <a:r>
              <a:rPr lang="en-US" sz="2000" dirty="0" smtClean="0">
                <a:latin typeface="Arial"/>
                <a:cs typeface="Arial"/>
              </a:rPr>
              <a:t> </a:t>
            </a:r>
            <a:r>
              <a:rPr lang="en-US" sz="2000" dirty="0" err="1" smtClean="0">
                <a:latin typeface="Arial"/>
                <a:cs typeface="Arial"/>
              </a:rPr>
              <a:t>කලද</a:t>
            </a:r>
            <a:r>
              <a:rPr lang="en-US" sz="2000" dirty="0" smtClean="0">
                <a:latin typeface="Arial"/>
                <a:cs typeface="Arial"/>
              </a:rPr>
              <a:t> </a:t>
            </a:r>
            <a:r>
              <a:rPr lang="en-US" sz="2000" dirty="0" err="1" smtClean="0">
                <a:latin typeface="Arial"/>
                <a:cs typeface="Arial"/>
              </a:rPr>
              <a:t>එය</a:t>
            </a:r>
            <a:r>
              <a:rPr lang="en-US" sz="2000" dirty="0" smtClean="0">
                <a:latin typeface="Arial"/>
                <a:cs typeface="Arial"/>
              </a:rPr>
              <a:t> </a:t>
            </a:r>
            <a:r>
              <a:rPr lang="si-LK" sz="2000" dirty="0" smtClean="0">
                <a:latin typeface="Arial"/>
                <a:cs typeface="Arial"/>
              </a:rPr>
              <a:t> </a:t>
            </a:r>
            <a:r>
              <a:rPr lang="si-LK" sz="2000" dirty="0">
                <a:latin typeface="Arial"/>
                <a:cs typeface="Arial"/>
              </a:rPr>
              <a:t>පලස්තීන යුදෙව්වන්ගේ පොදු භාෂාව විය</a:t>
            </a:r>
            <a:endParaRPr lang="en-SG" sz="2000" dirty="0" smtClean="0">
              <a:latin typeface="Arial"/>
              <a:cs typeface="Arial"/>
            </a:endParaRPr>
          </a:p>
        </p:txBody>
      </p:sp>
      <p:sp>
        <p:nvSpPr>
          <p:cNvPr id="6" name="Title 5"/>
          <p:cNvSpPr>
            <a:spLocks noGrp="1"/>
          </p:cNvSpPr>
          <p:nvPr>
            <p:ph type="ctrTitle"/>
          </p:nvPr>
        </p:nvSpPr>
        <p:spPr>
          <a:xfrm>
            <a:off x="1116013" y="549275"/>
            <a:ext cx="7772400" cy="1143000"/>
          </a:xfrm>
        </p:spPr>
        <p:txBody>
          <a:bodyPr lIns="92075" tIns="46038" rIns="92075" bIns="46038" anchorCtr="0">
            <a:normAutofit/>
          </a:bodyPr>
          <a:lstStyle/>
          <a:p>
            <a:pPr>
              <a:defRPr/>
            </a:pPr>
            <a:r>
              <a:rPr lang="en-US" sz="3600" b="1" dirty="0">
                <a:solidFill>
                  <a:schemeClr val="tx1"/>
                </a:solidFill>
                <a:latin typeface="Arial" panose="020B0604020202020204" pitchFamily="34" charset="0"/>
                <a:cs typeface="Arial" panose="020B0604020202020204" pitchFamily="34" charset="0"/>
              </a:rPr>
              <a:t>5. </a:t>
            </a:r>
            <a:r>
              <a:rPr lang="en-US" sz="3600" b="1" dirty="0" err="1" smtClean="0">
                <a:solidFill>
                  <a:schemeClr val="tx1"/>
                </a:solidFill>
                <a:latin typeface="Arial" panose="020B0604020202020204" pitchFamily="34" charset="0"/>
                <a:cs typeface="Arial" panose="020B0604020202020204" pitchFamily="34" charset="0"/>
              </a:rPr>
              <a:t>අරාමීය</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භාෂාව</a:t>
            </a:r>
            <a:r>
              <a:rPr lang="en-US" sz="3600" b="1" dirty="0" smtClean="0">
                <a:solidFill>
                  <a:schemeClr val="tx1"/>
                </a:solidFill>
                <a:latin typeface="Arial" panose="020B0604020202020204" pitchFamily="34" charset="0"/>
                <a:cs typeface="Arial" panose="020B0604020202020204" pitchFamily="34" charset="0"/>
              </a:rPr>
              <a:t> </a:t>
            </a:r>
            <a:endParaRPr lang="en-US" sz="3600" b="1" dirty="0">
              <a:solidFill>
                <a:schemeClr val="tx1"/>
              </a:solidFill>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5603" name="Rectangle 2"/>
          <p:cNvSpPr>
            <a:spLocks noGrp="1" noChangeArrowheads="1"/>
          </p:cNvSpPr>
          <p:nvPr>
            <p:ph type="ctrTitle"/>
          </p:nvPr>
        </p:nvSpPr>
        <p:spPr>
          <a:xfrm>
            <a:off x="0" y="0"/>
            <a:ext cx="9180513" cy="762000"/>
          </a:xfrm>
        </p:spPr>
        <p:txBody>
          <a:bodyPr/>
          <a:lstStyle/>
          <a:p>
            <a:pPr eaLnBrk="1" hangingPunct="1">
              <a:defRPr/>
            </a:pPr>
            <a:r>
              <a:rPr lang="en-US" sz="2800" i="1" dirty="0" err="1" smtClean="0">
                <a:solidFill>
                  <a:srgbClr val="FFFF00"/>
                </a:solidFill>
                <a:latin typeface="Helvetica" charset="0"/>
              </a:rPr>
              <a:t>පර්සියානු</a:t>
            </a:r>
            <a:r>
              <a:rPr lang="en-US" sz="2800" i="1" dirty="0" smtClean="0">
                <a:solidFill>
                  <a:srgbClr val="FFFF00"/>
                </a:solidFill>
                <a:latin typeface="Helvetica" charset="0"/>
              </a:rPr>
              <a:t> </a:t>
            </a:r>
            <a:r>
              <a:rPr lang="en-US" sz="2800" i="1" dirty="0" err="1" smtClean="0">
                <a:solidFill>
                  <a:srgbClr val="FFFF00"/>
                </a:solidFill>
                <a:latin typeface="Helvetica" charset="0"/>
              </a:rPr>
              <a:t>යුගයේ</a:t>
            </a:r>
            <a:r>
              <a:rPr lang="en-US" sz="2800" i="1" dirty="0" smtClean="0">
                <a:solidFill>
                  <a:srgbClr val="FFFF00"/>
                </a:solidFill>
                <a:latin typeface="Helvetica" charset="0"/>
              </a:rPr>
              <a:t> </a:t>
            </a:r>
            <a:r>
              <a:rPr lang="en-US" sz="2800" i="1" dirty="0" err="1" smtClean="0">
                <a:solidFill>
                  <a:srgbClr val="FFFF00"/>
                </a:solidFill>
                <a:latin typeface="Helvetica" charset="0"/>
              </a:rPr>
              <a:t>අරාමීය</a:t>
            </a:r>
            <a:r>
              <a:rPr lang="en-US" sz="2800" i="1" dirty="0" smtClean="0">
                <a:solidFill>
                  <a:srgbClr val="FFFF00"/>
                </a:solidFill>
                <a:latin typeface="Helvetica" charset="0"/>
              </a:rPr>
              <a:t> </a:t>
            </a:r>
            <a:r>
              <a:rPr lang="en-US" sz="2800" i="1" dirty="0" err="1" smtClean="0">
                <a:solidFill>
                  <a:srgbClr val="FFFF00"/>
                </a:solidFill>
                <a:latin typeface="Helvetica" charset="0"/>
              </a:rPr>
              <a:t>පැවැත්ම</a:t>
            </a:r>
            <a:r>
              <a:rPr lang="en-US" sz="2800" i="1" dirty="0" smtClean="0">
                <a:solidFill>
                  <a:srgbClr val="FFFF00"/>
                </a:solidFill>
                <a:latin typeface="Helvetica" charset="0"/>
              </a:rPr>
              <a:t> </a:t>
            </a:r>
            <a:endParaRPr lang="en-US" sz="2800" i="1" dirty="0">
              <a:solidFill>
                <a:srgbClr val="FFFF00"/>
              </a:solidFill>
              <a:latin typeface="Helvetica" charset="0"/>
            </a:endParaRPr>
          </a:p>
        </p:txBody>
      </p:sp>
      <p:sp>
        <p:nvSpPr>
          <p:cNvPr id="167939" name="Rectangle 5"/>
          <p:cNvSpPr>
            <a:spLocks noChangeArrowheads="1"/>
          </p:cNvSpPr>
          <p:nvPr/>
        </p:nvSpPr>
        <p:spPr bwMode="auto">
          <a:xfrm>
            <a:off x="1714500" y="2971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a:solidFill>
                <a:srgbClr val="FFFFFF"/>
              </a:solidFill>
            </a:endParaRPr>
          </a:p>
        </p:txBody>
      </p:sp>
      <p:pic>
        <p:nvPicPr>
          <p:cNvPr id="40964" name="Picture 4" descr="Aramaic alphab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4038600"/>
            <a:ext cx="8991600" cy="143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395536" y="1052513"/>
            <a:ext cx="8713539" cy="2514600"/>
          </a:xfrm>
          <a:prstGeom prst="rect">
            <a:avLst/>
          </a:prstGeom>
          <a:noFill/>
          <a:ln w="9525">
            <a:noFill/>
            <a:miter lim="800000"/>
            <a:headEnd/>
            <a:tailEnd/>
          </a:ln>
          <a:effectLst/>
        </p:spPr>
        <p:txBody>
          <a:bodyPr lIns="92075" tIns="46038" rIns="92075" bIns="46038"/>
          <a:lstStyle>
            <a:lvl1pPr marL="0" indent="0" algn="ctr" rtl="0" eaLnBrk="0" fontAlgn="base" hangingPunct="0">
              <a:spcBef>
                <a:spcPct val="20000"/>
              </a:spcBef>
              <a:spcAft>
                <a:spcPct val="0"/>
              </a:spcAft>
              <a:buClr>
                <a:schemeClr val="tx2"/>
              </a:buClr>
              <a:buSzPct val="75000"/>
              <a:buFont typeface="Wingdings" pitchFamily="-128" charset="0"/>
              <a:buNone/>
              <a:defRPr sz="3200" b="1">
                <a:solidFill>
                  <a:srgbClr val="FFFFFF"/>
                </a:solidFill>
                <a:effectLst>
                  <a:outerShdw blurRad="38100" dist="38100" dir="2700000" algn="tl">
                    <a:srgbClr val="000000">
                      <a:alpha val="43137"/>
                    </a:srgbClr>
                  </a:outerShdw>
                </a:effectLst>
                <a:latin typeface="Arial"/>
                <a:ea typeface="Geneva" charset="0"/>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b="1">
                <a:solidFill>
                  <a:schemeClr val="tx1"/>
                </a:solidFill>
                <a:effectLst>
                  <a:outerShdw blurRad="38100" dist="38100" dir="2700000" algn="tl">
                    <a:srgbClr val="000000">
                      <a:alpha val="43137"/>
                    </a:srgbClr>
                  </a:outerShdw>
                </a:effectLst>
                <a:latin typeface="Arial"/>
                <a:ea typeface="Geneva" pitchFamily="-108"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b="1">
                <a:solidFill>
                  <a:schemeClr val="tx1"/>
                </a:solidFill>
                <a:effectLst>
                  <a:outerShdw blurRad="38100" dist="38100" dir="2700000" algn="tl">
                    <a:srgbClr val="000000">
                      <a:alpha val="43137"/>
                    </a:srgbClr>
                  </a:outerShdw>
                </a:effectLst>
                <a:latin typeface="Arial"/>
                <a:ea typeface="Geneva" pitchFamily="-108" charset="-128"/>
                <a:cs typeface="Arial"/>
              </a:defRPr>
            </a:lvl3pPr>
            <a:lvl4pPr marL="1600200" indent="-228600" algn="l" rtl="0" eaLnBrk="0" fontAlgn="base" hangingPunct="0">
              <a:spcBef>
                <a:spcPct val="20000"/>
              </a:spcBef>
              <a:spcAft>
                <a:spcPct val="0"/>
              </a:spcAft>
              <a:buClr>
                <a:schemeClr val="tx1"/>
              </a:buClr>
              <a:buSzPct val="100000"/>
              <a:buChar char="•"/>
              <a:defRPr sz="3200" b="1">
                <a:solidFill>
                  <a:schemeClr val="tx1"/>
                </a:solidFill>
                <a:effectLst>
                  <a:outerShdw blurRad="38100" dist="38100" dir="2700000" algn="tl">
                    <a:srgbClr val="000000">
                      <a:alpha val="43137"/>
                    </a:srgbClr>
                  </a:outerShdw>
                </a:effectLst>
                <a:latin typeface="Arial"/>
                <a:ea typeface="Geneva" pitchFamily="-108" charset="-128"/>
                <a:cs typeface="Arial"/>
              </a:defRPr>
            </a:lvl4pPr>
            <a:lvl5pPr marL="2057400" indent="-228600" algn="l" rtl="0" eaLnBrk="0" fontAlgn="base" hangingPunct="0">
              <a:spcBef>
                <a:spcPct val="20000"/>
              </a:spcBef>
              <a:spcAft>
                <a:spcPct val="0"/>
              </a:spcAft>
              <a:buClr>
                <a:schemeClr val="tx1"/>
              </a:buClr>
              <a:buSzPct val="100000"/>
              <a:buChar char="–"/>
              <a:defRPr sz="3200" b="1">
                <a:solidFill>
                  <a:schemeClr val="tx1"/>
                </a:solidFill>
                <a:effectLst>
                  <a:outerShdw blurRad="38100" dist="38100" dir="2700000" algn="tl">
                    <a:srgbClr val="000000">
                      <a:alpha val="43137"/>
                    </a:srgbClr>
                  </a:outerShdw>
                </a:effectLst>
                <a:latin typeface="Arial"/>
                <a:ea typeface="Geneva" pitchFamily="-108"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9pPr>
          </a:lstStyle>
          <a:p>
            <a:pPr marL="609600" indent="-609600" algn="l" eaLnBrk="1" hangingPunct="1">
              <a:buFont typeface="Wingdings" charset="0"/>
              <a:buNone/>
              <a:defRPr/>
            </a:pPr>
            <a:r>
              <a:rPr lang="en-US" sz="4400" dirty="0" err="1" smtClean="0">
                <a:solidFill>
                  <a:srgbClr val="FFFF00"/>
                </a:solidFill>
                <a:effectLst>
                  <a:outerShdw blurRad="38100" dist="38100" dir="2700000" algn="tl">
                    <a:srgbClr val="000000"/>
                  </a:outerShdw>
                </a:effectLst>
                <a:latin typeface="Arial" charset="0"/>
              </a:rPr>
              <a:t>අරාමි</a:t>
            </a:r>
            <a:r>
              <a:rPr lang="en-US" sz="4400" dirty="0" smtClean="0">
                <a:solidFill>
                  <a:srgbClr val="FFFF00"/>
                </a:solidFill>
                <a:effectLst>
                  <a:outerShdw blurRad="38100" dist="38100" dir="2700000" algn="tl">
                    <a:srgbClr val="000000"/>
                  </a:outerShdw>
                </a:effectLst>
                <a:latin typeface="Arial" charset="0"/>
              </a:rPr>
              <a:t> </a:t>
            </a:r>
            <a:r>
              <a:rPr lang="en-US" sz="4400" dirty="0" err="1" smtClean="0">
                <a:solidFill>
                  <a:srgbClr val="FFFF00"/>
                </a:solidFill>
                <a:effectLst>
                  <a:outerShdw blurRad="38100" dist="38100" dir="2700000" algn="tl">
                    <a:srgbClr val="000000"/>
                  </a:outerShdw>
                </a:effectLst>
                <a:latin typeface="Arial" charset="0"/>
              </a:rPr>
              <a:t>හෝඩිය</a:t>
            </a:r>
            <a:r>
              <a:rPr lang="en-US" sz="4400" dirty="0" smtClean="0">
                <a:solidFill>
                  <a:srgbClr val="FFFF00"/>
                </a:solidFill>
                <a:effectLst>
                  <a:outerShdw blurRad="38100" dist="38100" dir="2700000" algn="tl">
                    <a:srgbClr val="000000"/>
                  </a:outerShdw>
                </a:effectLst>
                <a:latin typeface="Arial" charset="0"/>
              </a:rPr>
              <a:t>  (</a:t>
            </a:r>
            <a:r>
              <a:rPr lang="en-US" sz="4400" dirty="0" err="1" smtClean="0">
                <a:solidFill>
                  <a:srgbClr val="FFFF00"/>
                </a:solidFill>
                <a:effectLst>
                  <a:outerShdw blurRad="38100" dist="38100" dir="2700000" algn="tl">
                    <a:srgbClr val="000000"/>
                  </a:outerShdw>
                </a:effectLst>
                <a:latin typeface="Arial" charset="0"/>
              </a:rPr>
              <a:t>ආලෙප්</a:t>
            </a:r>
            <a:r>
              <a:rPr lang="en-US" sz="4400" dirty="0" smtClean="0">
                <a:solidFill>
                  <a:srgbClr val="FFFF00"/>
                </a:solidFill>
                <a:effectLst>
                  <a:outerShdw blurRad="38100" dist="38100" dir="2700000" algn="tl">
                    <a:srgbClr val="000000"/>
                  </a:outerShdw>
                </a:effectLst>
                <a:latin typeface="Arial" charset="0"/>
              </a:rPr>
              <a:t> - </a:t>
            </a:r>
            <a:r>
              <a:rPr lang="en-US" sz="4400" dirty="0" err="1" smtClean="0">
                <a:solidFill>
                  <a:srgbClr val="FFFF00"/>
                </a:solidFill>
                <a:effectLst>
                  <a:outerShdw blurRad="38100" dist="38100" dir="2700000" algn="tl">
                    <a:srgbClr val="000000"/>
                  </a:outerShdw>
                </a:effectLst>
                <a:latin typeface="Arial" charset="0"/>
              </a:rPr>
              <a:t>බීට්</a:t>
            </a:r>
            <a:r>
              <a:rPr lang="en-US" sz="4400" dirty="0" smtClean="0">
                <a:solidFill>
                  <a:srgbClr val="FFFF00"/>
                </a:solidFill>
                <a:effectLst>
                  <a:outerShdw blurRad="38100" dist="38100" dir="2700000" algn="tl">
                    <a:srgbClr val="000000"/>
                  </a:outerShdw>
                </a:effectLst>
                <a:latin typeface="Arial" charset="0"/>
              </a:rPr>
              <a:t> )</a:t>
            </a:r>
          </a:p>
          <a:p>
            <a:pPr marL="609600" indent="-609600" algn="l" eaLnBrk="1" hangingPunct="1">
              <a:buFont typeface="Wingdings" charset="0"/>
              <a:buChar char="n"/>
              <a:defRPr/>
            </a:pPr>
            <a:endParaRPr lang="en-US" sz="2400" dirty="0" smtClean="0">
              <a:solidFill>
                <a:srgbClr val="FFFF00"/>
              </a:solidFill>
              <a:effectLst>
                <a:outerShdw blurRad="38100" dist="38100" dir="2700000" algn="tl">
                  <a:srgbClr val="000000"/>
                </a:outerShdw>
              </a:effectLst>
              <a:latin typeface="Arial" charset="0"/>
              <a:cs typeface="Times New Roman" charset="0"/>
            </a:endParaRPr>
          </a:p>
          <a:p>
            <a:pPr marL="609600" indent="-609600" algn="l" eaLnBrk="1" hangingPunct="1">
              <a:buFont typeface="Wingdings" charset="0"/>
              <a:buChar char="n"/>
              <a:defRPr/>
            </a:pPr>
            <a:r>
              <a:rPr lang="en-US" sz="2400" dirty="0" err="1" smtClean="0">
                <a:solidFill>
                  <a:srgbClr val="FFFF00"/>
                </a:solidFill>
                <a:effectLst>
                  <a:outerShdw blurRad="38100" dist="38100" dir="2700000" algn="tl">
                    <a:srgbClr val="000000"/>
                  </a:outerShdw>
                </a:effectLst>
                <a:latin typeface="Arial" charset="0"/>
                <a:cs typeface="Times New Roman" charset="0"/>
              </a:rPr>
              <a:t>ස්වර</a:t>
            </a:r>
            <a:r>
              <a:rPr lang="en-US" sz="2400" dirty="0" smtClean="0">
                <a:solidFill>
                  <a:srgbClr val="FFFF00"/>
                </a:solidFill>
                <a:effectLst>
                  <a:outerShdw blurRad="38100" dist="38100" dir="2700000" algn="tl">
                    <a:srgbClr val="000000"/>
                  </a:outerShdw>
                </a:effectLst>
                <a:latin typeface="Arial" charset="0"/>
                <a:cs typeface="Times New Roman" charset="0"/>
              </a:rPr>
              <a:t> </a:t>
            </a:r>
            <a:r>
              <a:rPr lang="en-US" sz="2400" dirty="0" err="1">
                <a:solidFill>
                  <a:srgbClr val="FFFF00"/>
                </a:solidFill>
                <a:effectLst>
                  <a:outerShdw blurRad="38100" dist="38100" dir="2700000" algn="tl">
                    <a:srgbClr val="000000"/>
                  </a:outerShdw>
                </a:effectLst>
                <a:latin typeface="Arial" charset="0"/>
                <a:cs typeface="Times New Roman" charset="0"/>
              </a:rPr>
              <a:t>රහිතය</a:t>
            </a:r>
            <a:r>
              <a:rPr lang="en-US" sz="2400" dirty="0">
                <a:solidFill>
                  <a:srgbClr val="FFFF00"/>
                </a:solidFill>
                <a:effectLst>
                  <a:outerShdw blurRad="38100" dist="38100" dir="2700000" algn="tl">
                    <a:srgbClr val="000000"/>
                  </a:outerShdw>
                </a:effectLst>
                <a:latin typeface="Arial" charset="0"/>
                <a:cs typeface="Times New Roman" charset="0"/>
              </a:rPr>
              <a:t> </a:t>
            </a:r>
            <a:r>
              <a:rPr lang="en-US" sz="2400" dirty="0" err="1">
                <a:solidFill>
                  <a:srgbClr val="FFFF00"/>
                </a:solidFill>
                <a:effectLst>
                  <a:outerShdw blurRad="38100" dist="38100" dir="2700000" algn="tl">
                    <a:srgbClr val="000000"/>
                  </a:outerShdw>
                </a:effectLst>
                <a:latin typeface="Arial" charset="0"/>
                <a:cs typeface="Times New Roman" charset="0"/>
              </a:rPr>
              <a:t>ගාත්‍රාක්ශර</a:t>
            </a:r>
            <a:r>
              <a:rPr lang="en-US" sz="2400" dirty="0">
                <a:solidFill>
                  <a:srgbClr val="FFFF00"/>
                </a:solidFill>
                <a:effectLst>
                  <a:outerShdw blurRad="38100" dist="38100" dir="2700000" algn="tl">
                    <a:srgbClr val="000000"/>
                  </a:outerShdw>
                </a:effectLst>
                <a:latin typeface="Arial" charset="0"/>
                <a:cs typeface="Times New Roman" charset="0"/>
              </a:rPr>
              <a:t> </a:t>
            </a:r>
            <a:r>
              <a:rPr lang="en-US" sz="2400" dirty="0" err="1">
                <a:solidFill>
                  <a:srgbClr val="FFFF00"/>
                </a:solidFill>
                <a:effectLst>
                  <a:outerShdw blurRad="38100" dist="38100" dir="2700000" algn="tl">
                    <a:srgbClr val="000000"/>
                  </a:outerShdw>
                </a:effectLst>
                <a:latin typeface="Arial" charset="0"/>
                <a:cs typeface="Times New Roman" charset="0"/>
              </a:rPr>
              <a:t>පමණි</a:t>
            </a:r>
            <a:r>
              <a:rPr lang="en-US" sz="2400" dirty="0">
                <a:solidFill>
                  <a:srgbClr val="FFFF00"/>
                </a:solidFill>
                <a:effectLst>
                  <a:outerShdw blurRad="38100" dist="38100" dir="2700000" algn="tl">
                    <a:srgbClr val="000000"/>
                  </a:outerShdw>
                </a:effectLst>
                <a:latin typeface="Arial" charset="0"/>
                <a:cs typeface="Times New Roman" charset="0"/>
              </a:rPr>
              <a:t>  </a:t>
            </a:r>
          </a:p>
          <a:p>
            <a:pPr marL="609600" indent="-609600" algn="l" eaLnBrk="1" hangingPunct="1">
              <a:buFont typeface="Wingdings" charset="0"/>
              <a:buChar char="n"/>
              <a:defRPr/>
            </a:pPr>
            <a:endParaRPr lang="en-US" sz="2400" dirty="0" smtClean="0">
              <a:solidFill>
                <a:srgbClr val="FFFF00"/>
              </a:solidFill>
              <a:effectLst>
                <a:outerShdw blurRad="38100" dist="38100" dir="2700000" algn="tl">
                  <a:srgbClr val="000000"/>
                </a:outerShdw>
              </a:effectLst>
              <a:latin typeface="Arial" charset="0"/>
            </a:endParaRPr>
          </a:p>
          <a:p>
            <a:pPr marL="609600" indent="-609600" algn="l" eaLnBrk="1" hangingPunct="1">
              <a:buFont typeface="Wingdings" charset="0"/>
              <a:buChar char="n"/>
              <a:defRPr/>
            </a:pPr>
            <a:r>
              <a:rPr lang="en-US" sz="2400" dirty="0" err="1" smtClean="0">
                <a:solidFill>
                  <a:srgbClr val="FFFF00"/>
                </a:solidFill>
                <a:effectLst>
                  <a:outerShdw blurRad="38100" dist="38100" dir="2700000" algn="tl">
                    <a:srgbClr val="000000"/>
                  </a:outerShdw>
                </a:effectLst>
                <a:latin typeface="Arial" charset="0"/>
              </a:rPr>
              <a:t>දකුනේ</a:t>
            </a:r>
            <a:r>
              <a:rPr lang="en-US" sz="2400" dirty="0" smtClean="0">
                <a:solidFill>
                  <a:srgbClr val="FFFF00"/>
                </a:solidFill>
                <a:effectLst>
                  <a:outerShdw blurRad="38100" dist="38100" dir="2700000" algn="tl">
                    <a:srgbClr val="000000"/>
                  </a:outerShdw>
                </a:effectLst>
                <a:latin typeface="Arial" charset="0"/>
              </a:rPr>
              <a:t> </a:t>
            </a:r>
            <a:r>
              <a:rPr lang="en-US" sz="2400" dirty="0" err="1" smtClean="0">
                <a:solidFill>
                  <a:srgbClr val="FFFF00"/>
                </a:solidFill>
                <a:effectLst>
                  <a:outerShdw blurRad="38100" dist="38100" dir="2700000" algn="tl">
                    <a:srgbClr val="000000"/>
                  </a:outerShdw>
                </a:effectLst>
                <a:latin typeface="Arial" charset="0"/>
              </a:rPr>
              <a:t>සිට</a:t>
            </a:r>
            <a:r>
              <a:rPr lang="en-US" sz="2400" dirty="0" smtClean="0">
                <a:solidFill>
                  <a:srgbClr val="FFFF00"/>
                </a:solidFill>
                <a:effectLst>
                  <a:outerShdw blurRad="38100" dist="38100" dir="2700000" algn="tl">
                    <a:srgbClr val="000000"/>
                  </a:outerShdw>
                </a:effectLst>
                <a:latin typeface="Arial" charset="0"/>
              </a:rPr>
              <a:t> </a:t>
            </a:r>
            <a:r>
              <a:rPr lang="en-US" sz="2400" dirty="0" err="1" smtClean="0">
                <a:solidFill>
                  <a:srgbClr val="FFFF00"/>
                </a:solidFill>
                <a:effectLst>
                  <a:outerShdw blurRad="38100" dist="38100" dir="2700000" algn="tl">
                    <a:srgbClr val="000000"/>
                  </a:outerShdw>
                </a:effectLst>
                <a:latin typeface="Arial" charset="0"/>
              </a:rPr>
              <a:t>වමට</a:t>
            </a:r>
            <a:r>
              <a:rPr lang="en-US" sz="2400" dirty="0" smtClean="0">
                <a:solidFill>
                  <a:srgbClr val="FFFF00"/>
                </a:solidFill>
                <a:effectLst>
                  <a:outerShdw blurRad="38100" dist="38100" dir="2700000" algn="tl">
                    <a:srgbClr val="000000"/>
                  </a:outerShdw>
                </a:effectLst>
                <a:latin typeface="Arial" charset="0"/>
              </a:rPr>
              <a:t> </a:t>
            </a:r>
            <a:r>
              <a:rPr lang="en-US" sz="2400" dirty="0" err="1" smtClean="0">
                <a:solidFill>
                  <a:srgbClr val="FFFF00"/>
                </a:solidFill>
                <a:effectLst>
                  <a:outerShdw blurRad="38100" dist="38100" dir="2700000" algn="tl">
                    <a:srgbClr val="000000"/>
                  </a:outerShdw>
                </a:effectLst>
                <a:latin typeface="Arial" charset="0"/>
              </a:rPr>
              <a:t>තිරස්</a:t>
            </a:r>
            <a:r>
              <a:rPr lang="en-US" sz="2400" dirty="0" smtClean="0">
                <a:solidFill>
                  <a:srgbClr val="FFFF00"/>
                </a:solidFill>
                <a:effectLst>
                  <a:outerShdw blurRad="38100" dist="38100" dir="2700000" algn="tl">
                    <a:srgbClr val="000000"/>
                  </a:outerShdw>
                </a:effectLst>
                <a:latin typeface="Arial" charset="0"/>
              </a:rPr>
              <a:t> </a:t>
            </a:r>
            <a:r>
              <a:rPr lang="en-US" sz="2400" dirty="0" err="1" smtClean="0">
                <a:solidFill>
                  <a:srgbClr val="FFFF00"/>
                </a:solidFill>
                <a:effectLst>
                  <a:outerShdw blurRad="38100" dist="38100" dir="2700000" algn="tl">
                    <a:srgbClr val="000000"/>
                  </a:outerShdw>
                </a:effectLst>
                <a:latin typeface="Arial" charset="0"/>
              </a:rPr>
              <a:t>අතට</a:t>
            </a:r>
            <a:r>
              <a:rPr lang="en-US" sz="2400" dirty="0" smtClean="0">
                <a:solidFill>
                  <a:srgbClr val="FFFF00"/>
                </a:solidFill>
                <a:effectLst>
                  <a:outerShdw blurRad="38100" dist="38100" dir="2700000" algn="tl">
                    <a:srgbClr val="000000"/>
                  </a:outerShdw>
                </a:effectLst>
                <a:latin typeface="Arial" charset="0"/>
              </a:rPr>
              <a:t> </a:t>
            </a:r>
            <a:r>
              <a:rPr lang="en-US" sz="2400" dirty="0" err="1" smtClean="0">
                <a:solidFill>
                  <a:srgbClr val="FFFF00"/>
                </a:solidFill>
                <a:effectLst>
                  <a:outerShdw blurRad="38100" dist="38100" dir="2700000" algn="tl">
                    <a:srgbClr val="000000"/>
                  </a:outerShdw>
                </a:effectLst>
                <a:latin typeface="Arial" charset="0"/>
              </a:rPr>
              <a:t>ලියණු</a:t>
            </a:r>
            <a:r>
              <a:rPr lang="en-US" sz="2400" dirty="0" smtClean="0">
                <a:solidFill>
                  <a:srgbClr val="FFFF00"/>
                </a:solidFill>
                <a:effectLst>
                  <a:outerShdw blurRad="38100" dist="38100" dir="2700000" algn="tl">
                    <a:srgbClr val="000000"/>
                  </a:outerShdw>
                </a:effectLst>
                <a:latin typeface="Arial" charset="0"/>
              </a:rPr>
              <a:t> </a:t>
            </a:r>
            <a:r>
              <a:rPr lang="en-US" sz="2400" dirty="0" err="1" smtClean="0">
                <a:solidFill>
                  <a:srgbClr val="FFFF00"/>
                </a:solidFill>
                <a:effectLst>
                  <a:outerShdw blurRad="38100" dist="38100" dir="2700000" algn="tl">
                    <a:srgbClr val="000000"/>
                  </a:outerShdw>
                </a:effectLst>
                <a:latin typeface="Arial" charset="0"/>
              </a:rPr>
              <a:t>ලැබේ</a:t>
            </a:r>
            <a:endParaRPr lang="en-US" sz="2400" dirty="0" smtClean="0">
              <a:solidFill>
                <a:srgbClr val="FFFF00"/>
              </a:solidFill>
              <a:effectLst>
                <a:outerShdw blurRad="38100" dist="38100" dir="2700000" algn="tl">
                  <a:srgbClr val="000000"/>
                </a:outerShdw>
              </a:effectLst>
              <a:latin typeface="Arial" charset="0"/>
            </a:endParaRPr>
          </a:p>
          <a:p>
            <a:pPr marL="609600" indent="-609600" algn="l" eaLnBrk="1" hangingPunct="1">
              <a:buFont typeface="Wingdings" charset="0"/>
              <a:buNone/>
              <a:defRPr/>
            </a:pPr>
            <a:endParaRPr lang="en-US" sz="2400" dirty="0">
              <a:solidFill>
                <a:srgbClr val="FFFF00"/>
              </a:solidFill>
              <a:effectLst>
                <a:outerShdw blurRad="38100" dist="38100" dir="2700000" algn="tl">
                  <a:srgbClr val="000000"/>
                </a:outerShdw>
              </a:effectLst>
              <a:latin typeface="Arial" charset="0"/>
            </a:endParaRP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anim calcmode="lin" valueType="num">
                                      <p:cBhvr additive="base">
                                        <p:cTn id="7" dur="500" fill="hold"/>
                                        <p:tgtEl>
                                          <p:spTgt spid="40964"/>
                                        </p:tgtEl>
                                        <p:attrNameLst>
                                          <p:attrName>ppt_x</p:attrName>
                                        </p:attrNameLst>
                                      </p:cBhvr>
                                      <p:tavLst>
                                        <p:tav tm="0">
                                          <p:val>
                                            <p:strVal val="0-#ppt_w/2"/>
                                          </p:val>
                                        </p:tav>
                                        <p:tav tm="100000">
                                          <p:val>
                                            <p:strVal val="#ppt_x"/>
                                          </p:val>
                                        </p:tav>
                                      </p:tavLst>
                                    </p:anim>
                                    <p:anim calcmode="lin" valueType="num">
                                      <p:cBhvr additive="base">
                                        <p:cTn id="8" dur="500" fill="hold"/>
                                        <p:tgtEl>
                                          <p:spTgt spid="4096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9201" name="Rectangle 5"/>
          <p:cNvSpPr>
            <a:spLocks noGrp="1" noChangeArrowheads="1"/>
          </p:cNvSpPr>
          <p:nvPr>
            <p:ph type="title"/>
          </p:nvPr>
        </p:nvSpPr>
        <p:spPr>
          <a:xfrm>
            <a:off x="0" y="338138"/>
            <a:ext cx="8675688" cy="1219200"/>
          </a:xfrm>
        </p:spPr>
        <p:txBody>
          <a:bodyPr/>
          <a:lstStyle/>
          <a:p>
            <a:pPr eaLnBrk="1" hangingPunct="1">
              <a:defRPr/>
            </a:pPr>
            <a:r>
              <a:rPr lang="en-US" sz="4000" dirty="0" err="1" smtClean="0">
                <a:latin typeface="Arial" charset="0"/>
                <a:ea typeface="ＭＳ Ｐゴシック" charset="0"/>
              </a:rPr>
              <a:t>පර්සියානු</a:t>
            </a:r>
            <a:r>
              <a:rPr lang="en-US" sz="4000" dirty="0" smtClean="0">
                <a:latin typeface="Arial" charset="0"/>
                <a:ea typeface="ＭＳ Ｐゴシック" charset="0"/>
              </a:rPr>
              <a:t> </a:t>
            </a:r>
            <a:r>
              <a:rPr lang="en-US" sz="4000" dirty="0" err="1" smtClean="0">
                <a:latin typeface="Arial" charset="0"/>
                <a:ea typeface="ＭＳ Ｐゴシック" charset="0"/>
              </a:rPr>
              <a:t>යුගය</a:t>
            </a:r>
            <a:r>
              <a:rPr lang="en-US" sz="4000" dirty="0" smtClean="0">
                <a:latin typeface="Arial" charset="0"/>
                <a:ea typeface="ＭＳ Ｐゴシック" charset="0"/>
              </a:rPr>
              <a:t> </a:t>
            </a:r>
            <a:r>
              <a:rPr lang="en-US" sz="4000" dirty="0" err="1" smtClean="0">
                <a:latin typeface="Arial" charset="0"/>
                <a:ea typeface="ＭＳ Ｐゴシック" charset="0"/>
              </a:rPr>
              <a:t>තුල</a:t>
            </a:r>
            <a:r>
              <a:rPr lang="en-US" sz="4000" dirty="0" smtClean="0">
                <a:latin typeface="Arial" charset="0"/>
                <a:ea typeface="ＭＳ Ｐゴシック" charset="0"/>
              </a:rPr>
              <a:t> </a:t>
            </a:r>
            <a:r>
              <a:rPr lang="en-US" sz="4000" dirty="0" err="1" smtClean="0">
                <a:latin typeface="Arial" charset="0"/>
                <a:ea typeface="ＭＳ Ｐゴシック" charset="0"/>
              </a:rPr>
              <a:t>අරාමී</a:t>
            </a:r>
            <a:r>
              <a:rPr lang="en-US" sz="4000" dirty="0" smtClean="0">
                <a:latin typeface="Arial" charset="0"/>
                <a:ea typeface="ＭＳ Ｐゴシック" charset="0"/>
              </a:rPr>
              <a:t> </a:t>
            </a:r>
            <a:r>
              <a:rPr lang="en-US" sz="4000" dirty="0" err="1" smtClean="0">
                <a:latin typeface="Arial" charset="0"/>
                <a:ea typeface="ＭＳ Ｐゴシック" charset="0"/>
              </a:rPr>
              <a:t>බස</a:t>
            </a:r>
            <a:r>
              <a:rPr lang="en-US" sz="4000" dirty="0" smtClean="0">
                <a:latin typeface="Arial" charset="0"/>
                <a:ea typeface="ＭＳ Ｐゴシック" charset="0"/>
              </a:rPr>
              <a:t> </a:t>
            </a:r>
            <a:endParaRPr lang="en-US" sz="4000" dirty="0">
              <a:latin typeface="Arial" charset="0"/>
              <a:ea typeface="ＭＳ Ｐゴシック" charset="0"/>
            </a:endParaRPr>
          </a:p>
        </p:txBody>
      </p:sp>
      <p:grpSp>
        <p:nvGrpSpPr>
          <p:cNvPr id="168963" name="Group 8"/>
          <p:cNvGrpSpPr>
            <a:grpSpLocks/>
          </p:cNvGrpSpPr>
          <p:nvPr/>
        </p:nvGrpSpPr>
        <p:grpSpPr bwMode="auto">
          <a:xfrm>
            <a:off x="-107950" y="1624945"/>
            <a:ext cx="9372600" cy="4295775"/>
            <a:chOff x="0" y="1344"/>
            <a:chExt cx="5760" cy="2562"/>
          </a:xfrm>
        </p:grpSpPr>
        <p:pic>
          <p:nvPicPr>
            <p:cNvPr id="168969" name="Picture 4" descr="32 Pers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344"/>
              <a:ext cx="5760" cy="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70" name="Picture 7" descr="32 Persi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6" y="1344"/>
              <a:ext cx="3744" cy="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8964" name="Text Box 14"/>
          <p:cNvSpPr txBox="1">
            <a:spLocks noChangeArrowheads="1"/>
          </p:cNvSpPr>
          <p:nvPr/>
        </p:nvSpPr>
        <p:spPr bwMode="auto">
          <a:xfrm>
            <a:off x="2987675" y="3249613"/>
            <a:ext cx="11384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2800" b="1" dirty="0" err="1" smtClean="0">
                <a:solidFill>
                  <a:srgbClr val="000000"/>
                </a:solidFill>
                <a:latin typeface="Arial" charset="0"/>
                <a:cs typeface="Arial" charset="0"/>
              </a:rPr>
              <a:t>ආරාම්</a:t>
            </a:r>
            <a:r>
              <a:rPr lang="en-US" sz="2800" b="1" dirty="0" smtClean="0">
                <a:solidFill>
                  <a:srgbClr val="000000"/>
                </a:solidFill>
                <a:latin typeface="Arial" charset="0"/>
                <a:cs typeface="Arial" charset="0"/>
              </a:rPr>
              <a:t> </a:t>
            </a:r>
            <a:endParaRPr lang="en-US" sz="2800" b="1" dirty="0">
              <a:solidFill>
                <a:srgbClr val="000000"/>
              </a:solidFill>
              <a:latin typeface="Arial" charset="0"/>
              <a:cs typeface="Arial" charset="0"/>
            </a:endParaRPr>
          </a:p>
        </p:txBody>
      </p:sp>
      <p:sp>
        <p:nvSpPr>
          <p:cNvPr id="168965" name="Text Box 22"/>
          <p:cNvSpPr txBox="1">
            <a:spLocks noChangeArrowheads="1"/>
          </p:cNvSpPr>
          <p:nvPr/>
        </p:nvSpPr>
        <p:spPr bwMode="auto">
          <a:xfrm>
            <a:off x="8382000" y="76200"/>
            <a:ext cx="609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a:solidFill>
                  <a:srgbClr val="FFFFFF"/>
                </a:solidFill>
                <a:latin typeface="Arial" charset="0"/>
                <a:cs typeface="Arial" charset="0"/>
              </a:rPr>
              <a:t>57, 59</a:t>
            </a:r>
          </a:p>
        </p:txBody>
      </p:sp>
      <p:sp>
        <p:nvSpPr>
          <p:cNvPr id="2" name="Quad Arrow 1"/>
          <p:cNvSpPr/>
          <p:nvPr/>
        </p:nvSpPr>
        <p:spPr bwMode="auto">
          <a:xfrm>
            <a:off x="2268538" y="2170113"/>
            <a:ext cx="2951162" cy="3024187"/>
          </a:xfrm>
          <a:prstGeom prst="quadArrow">
            <a:avLst>
              <a:gd name="adj1" fmla="val 21586"/>
              <a:gd name="adj2" fmla="val 16561"/>
              <a:gd name="adj3" fmla="val 19759"/>
            </a:avLst>
          </a:prstGeom>
          <a:noFill/>
          <a:ln w="57150" cap="sq" cmpd="sng" algn="ctr">
            <a:solidFill>
              <a:srgbClr val="FF0000"/>
            </a:solidFill>
            <a:prstDash val="solid"/>
            <a:round/>
            <a:headEnd type="none" w="med" len="med"/>
            <a:tailEnd type="none" w="med" len="med"/>
          </a:ln>
          <a:effectLst/>
        </p:spPr>
        <p:txBody>
          <a:bodyPr wrap="none" anchor="ctr"/>
          <a:lstStyle/>
          <a:p>
            <a:pPr>
              <a:defRPr/>
            </a:pPr>
            <a:endParaRPr lang="en-US">
              <a:latin typeface="Times New Roman" pitchFamily="26" charset="0"/>
            </a:endParaRPr>
          </a:p>
        </p:txBody>
      </p:sp>
      <p:sp>
        <p:nvSpPr>
          <p:cNvPr id="17" name="Text Box 14"/>
          <p:cNvSpPr txBox="1">
            <a:spLocks noChangeArrowheads="1"/>
          </p:cNvSpPr>
          <p:nvPr/>
        </p:nvSpPr>
        <p:spPr bwMode="auto">
          <a:xfrm>
            <a:off x="2987675" y="3609975"/>
            <a:ext cx="11304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2800" b="1" dirty="0" err="1" smtClean="0">
                <a:solidFill>
                  <a:srgbClr val="000000"/>
                </a:solidFill>
                <a:latin typeface="Arial" charset="0"/>
                <a:cs typeface="Arial" charset="0"/>
              </a:rPr>
              <a:t>අරාමි</a:t>
            </a:r>
            <a:r>
              <a:rPr lang="en-US" sz="2800" b="1" dirty="0" smtClean="0">
                <a:solidFill>
                  <a:srgbClr val="000000"/>
                </a:solidFill>
                <a:latin typeface="Arial" charset="0"/>
                <a:cs typeface="Arial" charset="0"/>
              </a:rPr>
              <a:t>  </a:t>
            </a:r>
            <a:endParaRPr lang="en-US" sz="2800" b="1" dirty="0">
              <a:solidFill>
                <a:srgbClr val="000000"/>
              </a:solidFill>
              <a:latin typeface="Arial" charset="0"/>
              <a:cs typeface="Arial" charset="0"/>
            </a:endParaRPr>
          </a:p>
        </p:txBody>
      </p:sp>
      <p:sp>
        <p:nvSpPr>
          <p:cNvPr id="168968" name="Rectangle 5"/>
          <p:cNvSpPr txBox="1">
            <a:spLocks noChangeArrowheads="1"/>
          </p:cNvSpPr>
          <p:nvPr/>
        </p:nvSpPr>
        <p:spPr bwMode="auto">
          <a:xfrm>
            <a:off x="-107950" y="5876925"/>
            <a:ext cx="9288463" cy="9810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si-LK" sz="2800" dirty="0" smtClean="0">
                <a:latin typeface="Arial" charset="0"/>
                <a:cs typeface="Arial" charset="0"/>
              </a:rPr>
              <a:t>ආරා</a:t>
            </a:r>
            <a:r>
              <a:rPr lang="en-US" sz="2800" dirty="0" err="1" smtClean="0">
                <a:latin typeface="Arial" charset="0"/>
                <a:cs typeface="Arial" charset="0"/>
              </a:rPr>
              <a:t>ම්</a:t>
            </a:r>
            <a:r>
              <a:rPr lang="en-US" sz="2800" dirty="0" smtClean="0">
                <a:latin typeface="Arial" charset="0"/>
                <a:cs typeface="Arial" charset="0"/>
              </a:rPr>
              <a:t> </a:t>
            </a:r>
            <a:r>
              <a:rPr lang="en-US" sz="2800" dirty="0" err="1" smtClean="0">
                <a:latin typeface="Arial" charset="0"/>
                <a:cs typeface="Arial" charset="0"/>
              </a:rPr>
              <a:t>හි</a:t>
            </a:r>
            <a:r>
              <a:rPr lang="en-US" sz="2800" dirty="0" smtClean="0">
                <a:latin typeface="Arial" charset="0"/>
                <a:cs typeface="Arial" charset="0"/>
              </a:rPr>
              <a:t> </a:t>
            </a:r>
            <a:r>
              <a:rPr lang="si-LK" sz="2800" dirty="0" smtClean="0">
                <a:latin typeface="Arial" charset="0"/>
                <a:cs typeface="Arial" charset="0"/>
              </a:rPr>
              <a:t>ප</a:t>
            </a:r>
            <a:r>
              <a:rPr lang="si-LK" sz="2800" dirty="0">
                <a:latin typeface="Arial" charset="0"/>
                <a:cs typeface="Arial" charset="0"/>
              </a:rPr>
              <a:t>ිහිටීම සහ භාෂාව නිසා අරාම</a:t>
            </a:r>
            <a:r>
              <a:rPr lang="si-LK" sz="2800" dirty="0" smtClean="0">
                <a:latin typeface="Arial" charset="0"/>
                <a:cs typeface="Arial" charset="0"/>
              </a:rPr>
              <a:t>ි</a:t>
            </a:r>
            <a:r>
              <a:rPr lang="en-US" sz="2800" dirty="0">
                <a:latin typeface="Arial" charset="0"/>
                <a:cs typeface="Arial" charset="0"/>
              </a:rPr>
              <a:t> </a:t>
            </a:r>
            <a:r>
              <a:rPr lang="en-US" sz="2800" dirty="0" err="1" smtClean="0">
                <a:latin typeface="Arial" charset="0"/>
                <a:cs typeface="Arial" charset="0"/>
              </a:rPr>
              <a:t>භාෂාව</a:t>
            </a:r>
            <a:r>
              <a:rPr lang="si-LK" sz="2800" dirty="0" smtClean="0">
                <a:latin typeface="Arial" charset="0"/>
                <a:cs typeface="Arial" charset="0"/>
              </a:rPr>
              <a:t> </a:t>
            </a:r>
            <a:r>
              <a:rPr lang="si-LK" sz="2800" dirty="0">
                <a:latin typeface="Arial" charset="0"/>
                <a:cs typeface="Arial" charset="0"/>
              </a:rPr>
              <a:t>පුරාණ මැද පෙරදිග වෙළඳ භාෂ</a:t>
            </a:r>
            <a:r>
              <a:rPr lang="si-LK" sz="2800" dirty="0" smtClean="0">
                <a:latin typeface="Arial" charset="0"/>
                <a:cs typeface="Arial" charset="0"/>
              </a:rPr>
              <a:t>ා</a:t>
            </a:r>
            <a:r>
              <a:rPr lang="en-US" sz="2800" dirty="0" smtClean="0">
                <a:latin typeface="Arial" charset="0"/>
                <a:cs typeface="Arial" charset="0"/>
              </a:rPr>
              <a:t>ව </a:t>
            </a:r>
            <a:r>
              <a:rPr lang="si-LK" sz="2800" dirty="0" smtClean="0">
                <a:latin typeface="Arial" charset="0"/>
                <a:cs typeface="Arial" charset="0"/>
              </a:rPr>
              <a:t> </a:t>
            </a:r>
            <a:r>
              <a:rPr lang="si-LK" sz="2800" dirty="0">
                <a:latin typeface="Arial" charset="0"/>
                <a:cs typeface="Arial" charset="0"/>
              </a:rPr>
              <a:t>බවට පත්විය</a:t>
            </a:r>
            <a:endParaRPr lang="en-US" sz="2800" dirty="0">
              <a:latin typeface="Arial" charset="0"/>
              <a:cs typeface="Arial" charset="0"/>
            </a:endParaRP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strVal val="#ppt_w*0.70"/>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101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50" y="1692275"/>
            <a:ext cx="9150350" cy="518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1" name="Text Box 22"/>
          <p:cNvSpPr txBox="1">
            <a:spLocks noChangeArrowheads="1"/>
          </p:cNvSpPr>
          <p:nvPr/>
        </p:nvSpPr>
        <p:spPr bwMode="auto">
          <a:xfrm>
            <a:off x="8382000" y="76200"/>
            <a:ext cx="60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a:latin typeface="Arial" charset="0"/>
                <a:cs typeface="Arial" charset="0"/>
              </a:rPr>
              <a:t>59</a:t>
            </a:r>
          </a:p>
        </p:txBody>
      </p:sp>
      <p:sp>
        <p:nvSpPr>
          <p:cNvPr id="5" name="Subtitle 2"/>
          <p:cNvSpPr txBox="1">
            <a:spLocks/>
          </p:cNvSpPr>
          <p:nvPr/>
        </p:nvSpPr>
        <p:spPr bwMode="auto">
          <a:xfrm>
            <a:off x="179512" y="1988840"/>
            <a:ext cx="7632848" cy="3456384"/>
          </a:xfrm>
          <a:prstGeom prst="rect">
            <a:avLst/>
          </a:prstGeom>
          <a:noFill/>
          <a:ln w="9525">
            <a:noFill/>
            <a:miter lim="800000"/>
            <a:headEnd/>
            <a:tailEnd/>
          </a:ln>
          <a:effectLst/>
        </p:spPr>
        <p:txBody>
          <a:bodyPr lIns="92075" tIns="46038" rIns="92075" bIns="46038">
            <a:normAutofit lnSpcReduction="10000"/>
          </a:bodyPr>
          <a:lstStyle>
            <a:defPPr>
              <a:defRPr lang="en-US"/>
            </a:defPPr>
            <a:lvl1pPr marL="0" indent="0" algn="l" eaLnBrk="0" hangingPunct="0">
              <a:spcBef>
                <a:spcPct val="20000"/>
              </a:spcBef>
              <a:buClr>
                <a:schemeClr val="tx2"/>
              </a:buClr>
              <a:buSzPct val="75000"/>
              <a:buFont typeface="Wingdings" pitchFamily="26" charset="2"/>
              <a:buNone/>
              <a:defRPr b="1">
                <a:effectLst>
                  <a:glow rad="355600">
                    <a:schemeClr val="bg2"/>
                  </a:glow>
                </a:effectLst>
                <a:latin typeface="Arial" panose="020B0604020202020204" pitchFamily="34" charset="0"/>
                <a:ea typeface="ＭＳ Ｐゴシック" pitchFamily="-107" charset="-128"/>
                <a:cs typeface="Arial" panose="020B0604020202020204" pitchFamily="34" charset="0"/>
              </a:defRPr>
            </a:lvl1pPr>
            <a:lvl2pPr marL="742950" indent="-285750" algn="l" eaLnBrk="0" hangingPunct="0">
              <a:spcBef>
                <a:spcPct val="20000"/>
              </a:spcBef>
              <a:buClr>
                <a:schemeClr val="folHlink"/>
              </a:buClr>
              <a:buSzPct val="60000"/>
              <a:buFont typeface="Wingdings" charset="0"/>
              <a:buChar char="u"/>
              <a:defRPr sz="3200">
                <a:effectLst>
                  <a:outerShdw blurRad="38100" dist="38100" dir="2700000" algn="tl">
                    <a:srgbClr val="000000"/>
                  </a:outerShdw>
                </a:effectLst>
                <a:latin typeface="Arial"/>
                <a:ea typeface="ＭＳ Ｐゴシック" pitchFamily="26" charset="-128"/>
                <a:cs typeface="Arial"/>
              </a:defRPr>
            </a:lvl2pPr>
            <a:lvl3pPr marL="1143000" indent="-228600" algn="l" eaLnBrk="0" hangingPunct="0">
              <a:spcBef>
                <a:spcPct val="20000"/>
              </a:spcBef>
              <a:buClr>
                <a:schemeClr val="tx2"/>
              </a:buClr>
              <a:buSzPct val="60000"/>
              <a:buFont typeface="Wingdings" charset="0"/>
              <a:buChar char="t"/>
              <a:defRPr sz="3200">
                <a:effectLst>
                  <a:outerShdw blurRad="38100" dist="38100" dir="2700000" algn="tl">
                    <a:srgbClr val="000000"/>
                  </a:outerShdw>
                </a:effectLst>
                <a:latin typeface="Arial"/>
                <a:ea typeface="ＭＳ Ｐゴシック" pitchFamily="26" charset="-128"/>
                <a:cs typeface="Arial"/>
              </a:defRPr>
            </a:lvl3pPr>
            <a:lvl4pPr marL="16002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4pPr>
            <a:lvl5pPr marL="20574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5pPr>
            <a:lvl6pPr marL="25146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6pPr>
            <a:lvl7pPr marL="29718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7pPr>
            <a:lvl8pPr marL="34290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8pPr>
            <a:lvl9pPr marL="38862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9pPr>
          </a:lstStyle>
          <a:p>
            <a:pPr>
              <a:defRPr/>
            </a:pPr>
            <a:r>
              <a:rPr lang="si-LK" dirty="0">
                <a:latin typeface="Arial"/>
                <a:cs typeface="Arial"/>
              </a:rPr>
              <a:t>පර්සියානුවන් යුදෙව්වන්ට </a:t>
            </a:r>
            <a:r>
              <a:rPr lang="en-US" dirty="0" err="1" smtClean="0">
                <a:latin typeface="Arial"/>
                <a:cs typeface="Arial"/>
              </a:rPr>
              <a:t>ඉශ්‍ර</a:t>
            </a:r>
            <a:r>
              <a:rPr lang="si-LK" dirty="0" smtClean="0">
                <a:latin typeface="Arial"/>
                <a:cs typeface="Arial"/>
              </a:rPr>
              <a:t>යලයට </a:t>
            </a:r>
            <a:r>
              <a:rPr lang="si-LK" dirty="0">
                <a:latin typeface="Arial"/>
                <a:cs typeface="Arial"/>
              </a:rPr>
              <a:t>ආපසු පැමිණ ඔවුන්ගේ ආගම සහ චාර</a:t>
            </a:r>
            <a:r>
              <a:rPr lang="si-LK" dirty="0" smtClean="0">
                <a:latin typeface="Arial"/>
                <a:cs typeface="Arial"/>
              </a:rPr>
              <a:t>ි</a:t>
            </a:r>
            <a:r>
              <a:rPr lang="en-US" dirty="0" err="1" smtClean="0">
                <a:latin typeface="Arial"/>
                <a:cs typeface="Arial"/>
              </a:rPr>
              <a:t>ත්‍ර</a:t>
            </a:r>
            <a:r>
              <a:rPr lang="en-US" dirty="0" smtClean="0">
                <a:latin typeface="Arial"/>
                <a:cs typeface="Arial"/>
              </a:rPr>
              <a:t> </a:t>
            </a:r>
            <a:r>
              <a:rPr lang="si-LK" dirty="0" smtClean="0">
                <a:latin typeface="Arial"/>
                <a:cs typeface="Arial"/>
              </a:rPr>
              <a:t> </a:t>
            </a:r>
            <a:r>
              <a:rPr lang="si-LK" dirty="0">
                <a:latin typeface="Arial"/>
                <a:cs typeface="Arial"/>
              </a:rPr>
              <a:t>නැවත ස්ථාපි</a:t>
            </a:r>
            <a:r>
              <a:rPr lang="si-LK" dirty="0" smtClean="0">
                <a:latin typeface="Arial"/>
                <a:cs typeface="Arial"/>
              </a:rPr>
              <a:t>ත</a:t>
            </a:r>
            <a:r>
              <a:rPr lang="en-US" dirty="0" smtClean="0">
                <a:latin typeface="Arial"/>
                <a:cs typeface="Arial"/>
              </a:rPr>
              <a:t> </a:t>
            </a:r>
            <a:r>
              <a:rPr lang="en-US" dirty="0" err="1" smtClean="0">
                <a:latin typeface="Arial"/>
                <a:cs typeface="Arial"/>
              </a:rPr>
              <a:t>කිරීමට</a:t>
            </a:r>
            <a:r>
              <a:rPr lang="en-US" dirty="0" smtClean="0">
                <a:latin typeface="Arial"/>
                <a:cs typeface="Arial"/>
              </a:rPr>
              <a:t> </a:t>
            </a:r>
            <a:r>
              <a:rPr lang="en-US" dirty="0" err="1" smtClean="0">
                <a:latin typeface="Arial"/>
                <a:cs typeface="Arial"/>
              </a:rPr>
              <a:t>අවසර</a:t>
            </a:r>
            <a:r>
              <a:rPr lang="en-US" dirty="0" smtClean="0">
                <a:latin typeface="Arial"/>
                <a:cs typeface="Arial"/>
              </a:rPr>
              <a:t> </a:t>
            </a:r>
            <a:r>
              <a:rPr lang="en-US" dirty="0" err="1" smtClean="0">
                <a:latin typeface="Arial"/>
                <a:cs typeface="Arial"/>
              </a:rPr>
              <a:t>දුනි</a:t>
            </a:r>
            <a:r>
              <a:rPr lang="en-US" dirty="0" smtClean="0">
                <a:latin typeface="Arial"/>
                <a:cs typeface="Arial"/>
              </a:rPr>
              <a:t> </a:t>
            </a:r>
            <a:r>
              <a:rPr lang="si-LK" dirty="0" smtClean="0">
                <a:latin typeface="Arial"/>
                <a:cs typeface="Arial"/>
              </a:rPr>
              <a:t>. </a:t>
            </a:r>
            <a:r>
              <a:rPr lang="si-LK" dirty="0">
                <a:latin typeface="Arial"/>
                <a:cs typeface="Arial"/>
              </a:rPr>
              <a:t>නමුත් ඉතා සුළු පිරිසක් එසේ </a:t>
            </a:r>
            <a:r>
              <a:rPr lang="si-LK" dirty="0" smtClean="0">
                <a:latin typeface="Arial"/>
                <a:cs typeface="Arial"/>
              </a:rPr>
              <a:t>කළ</a:t>
            </a:r>
            <a:r>
              <a:rPr lang="en-US" dirty="0" smtClean="0">
                <a:latin typeface="Arial"/>
                <a:cs typeface="Arial"/>
              </a:rPr>
              <a:t>ද,</a:t>
            </a:r>
            <a:r>
              <a:rPr lang="si-LK" dirty="0" smtClean="0">
                <a:latin typeface="Arial"/>
                <a:cs typeface="Arial"/>
              </a:rPr>
              <a:t> </a:t>
            </a:r>
            <a:r>
              <a:rPr lang="si-LK" dirty="0">
                <a:latin typeface="Arial"/>
                <a:cs typeface="Arial"/>
              </a:rPr>
              <a:t>විදේශීය රටවල ඉතිරිව සිටි </a:t>
            </a:r>
            <a:r>
              <a:rPr lang="si-LK" dirty="0" smtClean="0">
                <a:latin typeface="Arial"/>
                <a:cs typeface="Arial"/>
              </a:rPr>
              <a:t>අය</a:t>
            </a:r>
            <a:r>
              <a:rPr lang="en-US" dirty="0" smtClean="0">
                <a:latin typeface="Arial"/>
                <a:cs typeface="Arial"/>
              </a:rPr>
              <a:t> </a:t>
            </a:r>
            <a:r>
              <a:rPr lang="en-US" dirty="0" err="1" smtClean="0">
                <a:latin typeface="Arial"/>
                <a:cs typeface="Arial"/>
              </a:rPr>
              <a:t>යුදෙව්</a:t>
            </a:r>
            <a:r>
              <a:rPr lang="en-US" dirty="0" smtClean="0">
                <a:latin typeface="Arial"/>
                <a:cs typeface="Arial"/>
              </a:rPr>
              <a:t> </a:t>
            </a:r>
            <a:r>
              <a:rPr lang="si-LK" dirty="0" smtClean="0">
                <a:latin typeface="Arial"/>
                <a:cs typeface="Arial"/>
              </a:rPr>
              <a:t> </a:t>
            </a:r>
            <a:r>
              <a:rPr lang="si-LK" dirty="0">
                <a:latin typeface="Arial"/>
                <a:cs typeface="Arial"/>
              </a:rPr>
              <a:t>ඩයස්පෝරාව ලෙස හැඳින</a:t>
            </a:r>
            <a:r>
              <a:rPr lang="si-LK" dirty="0" smtClean="0">
                <a:latin typeface="Arial"/>
                <a:cs typeface="Arial"/>
              </a:rPr>
              <a:t>්</a:t>
            </a:r>
            <a:r>
              <a:rPr lang="en-US" dirty="0" err="1" smtClean="0">
                <a:latin typeface="Arial"/>
                <a:cs typeface="Arial"/>
              </a:rPr>
              <a:t>විය</a:t>
            </a:r>
            <a:r>
              <a:rPr lang="en-US" dirty="0" smtClean="0">
                <a:latin typeface="Arial"/>
                <a:cs typeface="Arial"/>
              </a:rPr>
              <a:t> .</a:t>
            </a:r>
            <a:r>
              <a:rPr lang="si-LK" dirty="0" smtClean="0">
                <a:latin typeface="Arial"/>
                <a:cs typeface="Arial"/>
              </a:rPr>
              <a:t> අධ</a:t>
            </a:r>
            <a:r>
              <a:rPr lang="si-LK" dirty="0">
                <a:latin typeface="Arial"/>
                <a:cs typeface="Arial"/>
              </a:rPr>
              <a:t>ිර</a:t>
            </a:r>
            <a:r>
              <a:rPr lang="si-LK" dirty="0" smtClean="0">
                <a:latin typeface="Arial"/>
                <a:cs typeface="Arial"/>
              </a:rPr>
              <a:t>ා</a:t>
            </a:r>
            <a:r>
              <a:rPr lang="en-US" dirty="0" err="1" smtClean="0">
                <a:latin typeface="Arial"/>
                <a:cs typeface="Arial"/>
              </a:rPr>
              <a:t>ජ්‍ය</a:t>
            </a:r>
            <a:r>
              <a:rPr lang="en-US" dirty="0" smtClean="0">
                <a:latin typeface="Arial"/>
                <a:cs typeface="Arial"/>
              </a:rPr>
              <a:t> </a:t>
            </a:r>
            <a:r>
              <a:rPr lang="si-LK" dirty="0" smtClean="0">
                <a:latin typeface="Arial"/>
                <a:cs typeface="Arial"/>
              </a:rPr>
              <a:t>ය </a:t>
            </a:r>
            <a:r>
              <a:rPr lang="si-LK" dirty="0">
                <a:latin typeface="Arial"/>
                <a:cs typeface="Arial"/>
              </a:rPr>
              <a:t>වටා </a:t>
            </a:r>
            <a:r>
              <a:rPr lang="en-US" dirty="0" err="1" smtClean="0">
                <a:latin typeface="Arial"/>
                <a:cs typeface="Arial"/>
              </a:rPr>
              <a:t>ඇති</a:t>
            </a:r>
            <a:r>
              <a:rPr lang="en-US" dirty="0" smtClean="0">
                <a:latin typeface="Arial"/>
                <a:cs typeface="Arial"/>
              </a:rPr>
              <a:t> </a:t>
            </a:r>
            <a:r>
              <a:rPr lang="en-US" dirty="0" err="1" smtClean="0">
                <a:latin typeface="Arial"/>
                <a:cs typeface="Arial"/>
              </a:rPr>
              <a:t>යුදෙව්</a:t>
            </a:r>
            <a:r>
              <a:rPr lang="en-US" dirty="0" smtClean="0">
                <a:latin typeface="Arial"/>
                <a:cs typeface="Arial"/>
              </a:rPr>
              <a:t> </a:t>
            </a:r>
            <a:r>
              <a:rPr lang="en-US" dirty="0" err="1" smtClean="0">
                <a:latin typeface="Arial"/>
                <a:cs typeface="Arial"/>
              </a:rPr>
              <a:t>ජනාවාස</a:t>
            </a:r>
            <a:r>
              <a:rPr lang="en-US" dirty="0" smtClean="0">
                <a:latin typeface="Arial"/>
                <a:cs typeface="Arial"/>
              </a:rPr>
              <a:t> </a:t>
            </a:r>
            <a:r>
              <a:rPr lang="en-US" dirty="0" err="1" smtClean="0">
                <a:latin typeface="Arial"/>
                <a:cs typeface="Arial"/>
              </a:rPr>
              <a:t>වල</a:t>
            </a:r>
            <a:r>
              <a:rPr lang="en-US" dirty="0" smtClean="0">
                <a:latin typeface="Arial"/>
                <a:cs typeface="Arial"/>
              </a:rPr>
              <a:t> </a:t>
            </a:r>
            <a:r>
              <a:rPr lang="en-US" dirty="0" err="1" smtClean="0">
                <a:latin typeface="Arial"/>
                <a:cs typeface="Arial"/>
              </a:rPr>
              <a:t>ඔවුන්ව</a:t>
            </a:r>
            <a:r>
              <a:rPr lang="si-LK" dirty="0" smtClean="0">
                <a:latin typeface="Arial"/>
                <a:cs typeface="Arial"/>
              </a:rPr>
              <a:t>ස</a:t>
            </a:r>
            <a:r>
              <a:rPr lang="si-LK" dirty="0">
                <a:latin typeface="Arial"/>
                <a:cs typeface="Arial"/>
              </a:rPr>
              <a:t>ොයාගත හැකි විය. පසුව රෝ</a:t>
            </a:r>
            <a:r>
              <a:rPr lang="si-LK" dirty="0" smtClean="0">
                <a:latin typeface="Arial"/>
                <a:cs typeface="Arial"/>
              </a:rPr>
              <a:t>ම</a:t>
            </a:r>
            <a:r>
              <a:rPr lang="en-US" dirty="0" smtClean="0">
                <a:latin typeface="Arial"/>
                <a:cs typeface="Arial"/>
              </a:rPr>
              <a:t> </a:t>
            </a:r>
            <a:r>
              <a:rPr lang="en-US" dirty="0" err="1" smtClean="0">
                <a:latin typeface="Arial"/>
                <a:cs typeface="Arial"/>
              </a:rPr>
              <a:t>අධිරාජ්‍ය</a:t>
            </a:r>
            <a:r>
              <a:rPr lang="en-US" dirty="0" smtClean="0">
                <a:latin typeface="Arial"/>
                <a:cs typeface="Arial"/>
              </a:rPr>
              <a:t> </a:t>
            </a:r>
            <a:r>
              <a:rPr lang="en-US" dirty="0" err="1" smtClean="0">
                <a:latin typeface="Arial"/>
                <a:cs typeface="Arial"/>
              </a:rPr>
              <a:t>පුරා</a:t>
            </a:r>
            <a:r>
              <a:rPr lang="si-LK" dirty="0" smtClean="0">
                <a:latin typeface="Arial"/>
                <a:cs typeface="Arial"/>
              </a:rPr>
              <a:t> </a:t>
            </a:r>
            <a:r>
              <a:rPr lang="en-US" dirty="0" err="1" smtClean="0">
                <a:latin typeface="Arial"/>
                <a:cs typeface="Arial"/>
              </a:rPr>
              <a:t>දහම්</a:t>
            </a:r>
            <a:r>
              <a:rPr lang="en-US" dirty="0" smtClean="0">
                <a:latin typeface="Arial"/>
                <a:cs typeface="Arial"/>
              </a:rPr>
              <a:t> </a:t>
            </a:r>
            <a:r>
              <a:rPr lang="en-US" dirty="0" err="1" smtClean="0">
                <a:latin typeface="Arial"/>
                <a:cs typeface="Arial"/>
              </a:rPr>
              <a:t>දෙසීමට</a:t>
            </a:r>
            <a:r>
              <a:rPr lang="en-US" dirty="0" smtClean="0">
                <a:latin typeface="Arial"/>
                <a:cs typeface="Arial"/>
              </a:rPr>
              <a:t> </a:t>
            </a:r>
            <a:r>
              <a:rPr lang="en-US" dirty="0" err="1" smtClean="0">
                <a:latin typeface="Arial"/>
                <a:cs typeface="Arial"/>
              </a:rPr>
              <a:t>එම</a:t>
            </a:r>
            <a:r>
              <a:rPr lang="en-US" dirty="0" smtClean="0">
                <a:latin typeface="Arial"/>
                <a:cs typeface="Arial"/>
              </a:rPr>
              <a:t> </a:t>
            </a:r>
            <a:r>
              <a:rPr lang="si-LK" dirty="0" smtClean="0">
                <a:latin typeface="Arial"/>
                <a:cs typeface="Arial"/>
              </a:rPr>
              <a:t> </a:t>
            </a:r>
            <a:r>
              <a:rPr lang="si-LK" dirty="0">
                <a:latin typeface="Arial"/>
                <a:cs typeface="Arial"/>
              </a:rPr>
              <a:t>කණ්ඩායම</a:t>
            </a:r>
            <a:r>
              <a:rPr lang="si-LK" dirty="0" smtClean="0">
                <a:latin typeface="Arial"/>
                <a:cs typeface="Arial"/>
              </a:rPr>
              <a:t>්</a:t>
            </a:r>
            <a:r>
              <a:rPr lang="en-US" dirty="0">
                <a:latin typeface="Arial"/>
                <a:cs typeface="Arial"/>
              </a:rPr>
              <a:t> </a:t>
            </a:r>
            <a:r>
              <a:rPr lang="en-US" dirty="0" err="1" smtClean="0">
                <a:latin typeface="Arial"/>
                <a:cs typeface="Arial"/>
              </a:rPr>
              <a:t>විසින්</a:t>
            </a:r>
            <a:r>
              <a:rPr lang="en-US" dirty="0" smtClean="0">
                <a:latin typeface="Arial"/>
                <a:cs typeface="Arial"/>
              </a:rPr>
              <a:t> </a:t>
            </a:r>
            <a:r>
              <a:rPr lang="en-US" dirty="0" err="1" smtClean="0">
                <a:latin typeface="Arial"/>
                <a:cs typeface="Arial"/>
              </a:rPr>
              <a:t>තැනු</a:t>
            </a:r>
            <a:r>
              <a:rPr lang="si-LK" dirty="0" smtClean="0">
                <a:latin typeface="Arial"/>
                <a:cs typeface="Arial"/>
              </a:rPr>
              <a:t> </a:t>
            </a:r>
            <a:r>
              <a:rPr lang="si-LK" dirty="0">
                <a:latin typeface="Arial"/>
                <a:cs typeface="Arial"/>
              </a:rPr>
              <a:t>සිනගෝගයන් </a:t>
            </a:r>
            <a:r>
              <a:rPr lang="si-LK" dirty="0" smtClean="0">
                <a:latin typeface="Arial"/>
                <a:cs typeface="Arial"/>
              </a:rPr>
              <a:t>ප</a:t>
            </a:r>
            <a:r>
              <a:rPr lang="en-US" dirty="0" err="1" smtClean="0">
                <a:latin typeface="Arial"/>
                <a:cs typeface="Arial"/>
              </a:rPr>
              <a:t>සු</a:t>
            </a:r>
            <a:r>
              <a:rPr lang="en-US" dirty="0" smtClean="0">
                <a:latin typeface="Arial"/>
                <a:cs typeface="Arial"/>
              </a:rPr>
              <a:t> </a:t>
            </a:r>
            <a:r>
              <a:rPr lang="en-US" dirty="0" err="1" smtClean="0">
                <a:latin typeface="Arial"/>
                <a:cs typeface="Arial"/>
              </a:rPr>
              <a:t>කාලයේදී</a:t>
            </a:r>
            <a:r>
              <a:rPr lang="si-LK" dirty="0" smtClean="0">
                <a:latin typeface="Arial"/>
                <a:cs typeface="Arial"/>
              </a:rPr>
              <a:t> </a:t>
            </a:r>
            <a:r>
              <a:rPr lang="si-LK" dirty="0">
                <a:latin typeface="Arial"/>
                <a:cs typeface="Arial"/>
              </a:rPr>
              <a:t>පාවුලු භාවිතා කළේය</a:t>
            </a:r>
            <a:r>
              <a:rPr lang="en-SG" dirty="0" smtClean="0">
                <a:latin typeface="Arial"/>
                <a:cs typeface="Arial"/>
              </a:rPr>
              <a:t>.</a:t>
            </a:r>
          </a:p>
        </p:txBody>
      </p:sp>
      <p:sp>
        <p:nvSpPr>
          <p:cNvPr id="6" name="Title 5"/>
          <p:cNvSpPr>
            <a:spLocks noGrp="1"/>
          </p:cNvSpPr>
          <p:nvPr>
            <p:ph type="ctrTitle"/>
          </p:nvPr>
        </p:nvSpPr>
        <p:spPr>
          <a:xfrm>
            <a:off x="1116013" y="549275"/>
            <a:ext cx="7772400" cy="1143000"/>
          </a:xfrm>
        </p:spPr>
        <p:txBody>
          <a:bodyPr lIns="92075" tIns="46038" rIns="92075" bIns="46038" anchorCtr="0">
            <a:normAutofit/>
          </a:bodyPr>
          <a:lstStyle/>
          <a:p>
            <a:pPr>
              <a:defRPr/>
            </a:pPr>
            <a:r>
              <a:rPr lang="en-US" sz="3600" b="1" dirty="0" smtClean="0">
                <a:solidFill>
                  <a:schemeClr val="tx1"/>
                </a:solidFill>
                <a:latin typeface="Arial" panose="020B0604020202020204" pitchFamily="34" charset="0"/>
                <a:cs typeface="Arial" panose="020B0604020202020204" pitchFamily="34" charset="0"/>
              </a:rPr>
              <a:t>6. </a:t>
            </a:r>
            <a:r>
              <a:rPr lang="en-SG" sz="3600" b="1" dirty="0" err="1" smtClean="0">
                <a:solidFill>
                  <a:schemeClr val="tx1"/>
                </a:solidFill>
                <a:latin typeface="Arial" panose="020B0604020202020204" pitchFamily="34" charset="0"/>
                <a:cs typeface="Arial" panose="020B0604020202020204" pitchFamily="34" charset="0"/>
              </a:rPr>
              <a:t>විසිරීගිය</a:t>
            </a:r>
            <a:r>
              <a:rPr lang="en-SG" sz="3600" b="1" dirty="0" smtClean="0">
                <a:solidFill>
                  <a:schemeClr val="tx1"/>
                </a:solidFill>
                <a:latin typeface="Arial" panose="020B0604020202020204" pitchFamily="34" charset="0"/>
                <a:cs typeface="Arial" panose="020B0604020202020204" pitchFamily="34" charset="0"/>
              </a:rPr>
              <a:t> </a:t>
            </a:r>
            <a:r>
              <a:rPr lang="en-SG" sz="3600" b="1" dirty="0" err="1" smtClean="0">
                <a:solidFill>
                  <a:schemeClr val="tx1"/>
                </a:solidFill>
                <a:latin typeface="Arial" panose="020B0604020202020204" pitchFamily="34" charset="0"/>
                <a:cs typeface="Arial" panose="020B0604020202020204" pitchFamily="34" charset="0"/>
              </a:rPr>
              <a:t>යුදෙව්වන්</a:t>
            </a:r>
            <a:r>
              <a:rPr lang="en-SG" sz="3600" b="1" dirty="0" smtClean="0">
                <a:solidFill>
                  <a:schemeClr val="tx1"/>
                </a:solidFill>
                <a:latin typeface="Arial" panose="020B0604020202020204" pitchFamily="34" charset="0"/>
                <a:cs typeface="Arial" panose="020B0604020202020204" pitchFamily="34" charset="0"/>
              </a:rPr>
              <a:t> </a:t>
            </a:r>
            <a:r>
              <a:rPr lang="en-US" sz="3600" b="1" dirty="0" smtClean="0">
                <a:solidFill>
                  <a:schemeClr val="tx1"/>
                </a:solidFill>
                <a:latin typeface="Arial" panose="020B0604020202020204" pitchFamily="34" charset="0"/>
                <a:cs typeface="Arial" panose="020B0604020202020204" pitchFamily="34" charset="0"/>
              </a:rPr>
              <a:t> </a:t>
            </a:r>
            <a:endParaRPr lang="en-US" sz="3600" b="1" dirty="0">
              <a:solidFill>
                <a:schemeClr val="tx1"/>
              </a:solidFill>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2034"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88988"/>
            <a:ext cx="9144000" cy="606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5" name="Text Box 22"/>
          <p:cNvSpPr txBox="1">
            <a:spLocks noChangeArrowheads="1"/>
          </p:cNvSpPr>
          <p:nvPr/>
        </p:nvSpPr>
        <p:spPr bwMode="auto">
          <a:xfrm>
            <a:off x="8382000" y="76200"/>
            <a:ext cx="60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a:latin typeface="Arial" charset="0"/>
                <a:cs typeface="Arial" charset="0"/>
              </a:rPr>
              <a:t>59</a:t>
            </a:r>
          </a:p>
        </p:txBody>
      </p:sp>
      <p:sp>
        <p:nvSpPr>
          <p:cNvPr id="2" name="Title 1"/>
          <p:cNvSpPr>
            <a:spLocks noGrp="1"/>
          </p:cNvSpPr>
          <p:nvPr>
            <p:ph type="ctrTitle"/>
          </p:nvPr>
        </p:nvSpPr>
        <p:spPr>
          <a:xfrm>
            <a:off x="827088" y="30163"/>
            <a:ext cx="7772400" cy="806450"/>
          </a:xfrm>
        </p:spPr>
        <p:txBody>
          <a:bodyPr lIns="92075" tIns="46038" rIns="92075" bIns="46038" anchorCtr="0">
            <a:normAutofit/>
          </a:bodyPr>
          <a:lstStyle/>
          <a:p>
            <a:pPr>
              <a:defRPr/>
            </a:pPr>
            <a:r>
              <a:rPr lang="en-US" sz="3600" b="1" dirty="0">
                <a:solidFill>
                  <a:schemeClr val="tx1"/>
                </a:solidFill>
                <a:latin typeface="Arial" panose="020B0604020202020204" pitchFamily="34" charset="0"/>
                <a:cs typeface="Arial" panose="020B0604020202020204" pitchFamily="34" charset="0"/>
              </a:rPr>
              <a:t>7. </a:t>
            </a:r>
            <a:r>
              <a:rPr lang="en-US" sz="3600" b="1" dirty="0" err="1" smtClean="0">
                <a:solidFill>
                  <a:schemeClr val="tx1"/>
                </a:solidFill>
                <a:latin typeface="Arial" panose="020B0604020202020204" pitchFamily="34" charset="0"/>
                <a:cs typeface="Arial" panose="020B0604020202020204" pitchFamily="34" charset="0"/>
              </a:rPr>
              <a:t>සමාරියයන්</a:t>
            </a:r>
            <a:r>
              <a:rPr lang="en-US" sz="3600" b="1" dirty="0" smtClean="0">
                <a:solidFill>
                  <a:schemeClr val="tx1"/>
                </a:solidFill>
                <a:latin typeface="Arial" panose="020B0604020202020204" pitchFamily="34" charset="0"/>
                <a:cs typeface="Arial" panose="020B0604020202020204" pitchFamily="34" charset="0"/>
              </a:rPr>
              <a:t>  </a:t>
            </a:r>
            <a:endParaRPr lang="en-US" sz="3600" b="1" dirty="0">
              <a:solidFill>
                <a:schemeClr val="tx1"/>
              </a:solidFill>
              <a:latin typeface="Arial" panose="020B0604020202020204" pitchFamily="34" charset="0"/>
              <a:cs typeface="Arial" panose="020B0604020202020204" pitchFamily="34" charset="0"/>
            </a:endParaRPr>
          </a:p>
        </p:txBody>
      </p:sp>
      <p:sp>
        <p:nvSpPr>
          <p:cNvPr id="5" name="Subtitle 2"/>
          <p:cNvSpPr txBox="1">
            <a:spLocks/>
          </p:cNvSpPr>
          <p:nvPr/>
        </p:nvSpPr>
        <p:spPr bwMode="auto">
          <a:xfrm>
            <a:off x="0" y="908720"/>
            <a:ext cx="9142361" cy="4824536"/>
          </a:xfrm>
          <a:prstGeom prst="rect">
            <a:avLst/>
          </a:prstGeom>
          <a:noFill/>
          <a:ln w="9525">
            <a:noFill/>
            <a:miter lim="800000"/>
            <a:headEnd/>
            <a:tailEnd/>
          </a:ln>
          <a:effectLst/>
        </p:spPr>
        <p:txBody>
          <a:bodyPr lIns="92075" tIns="46038" rIns="92075" bIns="46038">
            <a:normAutofit/>
          </a:bodyPr>
          <a:lstStyle>
            <a:defPPr>
              <a:defRPr lang="en-US"/>
            </a:defPPr>
            <a:lvl1pPr marL="0" indent="0" algn="l" eaLnBrk="0" hangingPunct="0">
              <a:spcBef>
                <a:spcPct val="20000"/>
              </a:spcBef>
              <a:buClr>
                <a:schemeClr val="tx2"/>
              </a:buClr>
              <a:buSzPct val="75000"/>
              <a:buFont typeface="Wingdings" pitchFamily="26" charset="2"/>
              <a:buNone/>
              <a:defRPr b="1">
                <a:effectLst>
                  <a:glow rad="355600">
                    <a:schemeClr val="bg2"/>
                  </a:glow>
                </a:effectLst>
                <a:latin typeface="Arial" panose="020B0604020202020204" pitchFamily="34" charset="0"/>
                <a:ea typeface="ＭＳ Ｐゴシック" pitchFamily="-107" charset="-128"/>
                <a:cs typeface="Arial" panose="020B0604020202020204" pitchFamily="34" charset="0"/>
              </a:defRPr>
            </a:lvl1pPr>
            <a:lvl2pPr marL="742950" indent="-285750" algn="l" eaLnBrk="0" hangingPunct="0">
              <a:spcBef>
                <a:spcPct val="20000"/>
              </a:spcBef>
              <a:buClr>
                <a:schemeClr val="folHlink"/>
              </a:buClr>
              <a:buSzPct val="60000"/>
              <a:buFont typeface="Wingdings" charset="0"/>
              <a:buChar char="u"/>
              <a:defRPr sz="3200">
                <a:effectLst>
                  <a:outerShdw blurRad="38100" dist="38100" dir="2700000" algn="tl">
                    <a:srgbClr val="000000"/>
                  </a:outerShdw>
                </a:effectLst>
                <a:latin typeface="Arial"/>
                <a:ea typeface="ＭＳ Ｐゴシック" pitchFamily="26" charset="-128"/>
                <a:cs typeface="Arial"/>
              </a:defRPr>
            </a:lvl2pPr>
            <a:lvl3pPr marL="1143000" indent="-228600" algn="l" eaLnBrk="0" hangingPunct="0">
              <a:spcBef>
                <a:spcPct val="20000"/>
              </a:spcBef>
              <a:buClr>
                <a:schemeClr val="tx2"/>
              </a:buClr>
              <a:buSzPct val="60000"/>
              <a:buFont typeface="Wingdings" charset="0"/>
              <a:buChar char="t"/>
              <a:defRPr sz="3200">
                <a:effectLst>
                  <a:outerShdw blurRad="38100" dist="38100" dir="2700000" algn="tl">
                    <a:srgbClr val="000000"/>
                  </a:outerShdw>
                </a:effectLst>
                <a:latin typeface="Arial"/>
                <a:ea typeface="ＭＳ Ｐゴシック" pitchFamily="26" charset="-128"/>
                <a:cs typeface="Arial"/>
              </a:defRPr>
            </a:lvl3pPr>
            <a:lvl4pPr marL="16002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4pPr>
            <a:lvl5pPr marL="20574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5pPr>
            <a:lvl6pPr marL="25146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6pPr>
            <a:lvl7pPr marL="29718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7pPr>
            <a:lvl8pPr marL="34290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8pPr>
            <a:lvl9pPr marL="38862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9pPr>
          </a:lstStyle>
          <a:p>
            <a:pPr>
              <a:defRPr/>
            </a:pPr>
            <a:r>
              <a:rPr lang="si-LK" dirty="0">
                <a:latin typeface="Iskoola Pota" panose="020B0502040204020203" pitchFamily="34" charset="0"/>
                <a:cs typeface="Iskoola Pota" panose="020B0502040204020203" pitchFamily="34" charset="0"/>
              </a:rPr>
              <a:t>ඉශ්‍රයෙලිතයන් අසිරියානුවන් යටතේ වහල්භාවයේ සිටියදී අතැමුන් ජෙරුසලමේ උතුරු ප්‍රදේශය වන සමාරියට </a:t>
            </a:r>
            <a:r>
              <a:rPr lang="en-US" dirty="0" err="1" smtClean="0">
                <a:latin typeface="Iskoola Pota" panose="020B0502040204020203" pitchFamily="34" charset="0"/>
                <a:cs typeface="Iskoola Pota" panose="020B0502040204020203" pitchFamily="34" charset="0"/>
              </a:rPr>
              <a:t>නැවත</a:t>
            </a:r>
            <a:r>
              <a:rPr lang="en-US" dirty="0" smtClean="0">
                <a:latin typeface="Iskoola Pota" panose="020B0502040204020203" pitchFamily="34" charset="0"/>
                <a:cs typeface="Iskoola Pota" panose="020B0502040204020203" pitchFamily="34" charset="0"/>
              </a:rPr>
              <a:t> </a:t>
            </a:r>
            <a:r>
              <a:rPr lang="si-LK" dirty="0" smtClean="0">
                <a:latin typeface="Iskoola Pota" panose="020B0502040204020203" pitchFamily="34" charset="0"/>
                <a:cs typeface="Iskoola Pota" panose="020B0502040204020203" pitchFamily="34" charset="0"/>
              </a:rPr>
              <a:t>ප</a:t>
            </a:r>
            <a:r>
              <a:rPr lang="si-LK" dirty="0">
                <a:latin typeface="Iskoola Pota" panose="020B0502040204020203" pitchFamily="34" charset="0"/>
                <a:cs typeface="Iskoola Pota" panose="020B0502040204020203" pitchFamily="34" charset="0"/>
              </a:rPr>
              <a:t>ැම</a:t>
            </a:r>
            <a:r>
              <a:rPr lang="si-LK" dirty="0" smtClean="0">
                <a:latin typeface="Iskoola Pota" panose="020B0502040204020203" pitchFamily="34" charset="0"/>
                <a:cs typeface="Iskoola Pota" panose="020B0502040204020203" pitchFamily="34" charset="0"/>
              </a:rPr>
              <a:t>ි</a:t>
            </a:r>
            <a:r>
              <a:rPr lang="en-US" dirty="0" err="1" smtClean="0">
                <a:latin typeface="Iskoola Pota" panose="020B0502040204020203" pitchFamily="34" charset="0"/>
                <a:cs typeface="Iskoola Pota" panose="020B0502040204020203" pitchFamily="34" charset="0"/>
              </a:rPr>
              <a:t>ණියේ</a:t>
            </a:r>
            <a:r>
              <a:rPr lang="en-US" dirty="0" smtClean="0">
                <a:latin typeface="Iskoola Pota" panose="020B0502040204020203" pitchFamily="34" charset="0"/>
                <a:cs typeface="Iskoola Pota" panose="020B0502040204020203" pitchFamily="34" charset="0"/>
              </a:rPr>
              <a:t> </a:t>
            </a:r>
            <a:r>
              <a:rPr lang="si-LK" dirty="0" smtClean="0">
                <a:latin typeface="Iskoola Pota" panose="020B0502040204020203" pitchFamily="34" charset="0"/>
                <a:cs typeface="Iskoola Pota" panose="020B0502040204020203" pitchFamily="34" charset="0"/>
              </a:rPr>
              <a:t> </a:t>
            </a:r>
            <a:r>
              <a:rPr lang="si-LK" dirty="0">
                <a:latin typeface="Iskoola Pota" panose="020B0502040204020203" pitchFamily="34" charset="0"/>
                <a:cs typeface="Iskoola Pota" panose="020B0502040204020203" pitchFamily="34" charset="0"/>
              </a:rPr>
              <a:t>අන්‍යජාතීන</a:t>
            </a:r>
            <a:r>
              <a:rPr lang="si-LK" dirty="0" smtClean="0">
                <a:latin typeface="Iskoola Pota" panose="020B0502040204020203" pitchFamily="34" charset="0"/>
                <a:cs typeface="Iskoola Pota" panose="020B0502040204020203" pitchFamily="34" charset="0"/>
              </a:rPr>
              <a:t>්</a:t>
            </a:r>
            <a:r>
              <a:rPr lang="en-US" dirty="0" smtClean="0">
                <a:latin typeface="Iskoola Pota" panose="020B0502040204020203" pitchFamily="34" charset="0"/>
                <a:cs typeface="Iskoola Pota" panose="020B0502040204020203" pitchFamily="34" charset="0"/>
              </a:rPr>
              <a:t> </a:t>
            </a:r>
            <a:r>
              <a:rPr lang="en-US" dirty="0" err="1" smtClean="0">
                <a:latin typeface="Iskoola Pota" panose="020B0502040204020203" pitchFamily="34" charset="0"/>
                <a:cs typeface="Iskoola Pota" panose="020B0502040204020203" pitchFamily="34" charset="0"/>
              </a:rPr>
              <a:t>හා</a:t>
            </a:r>
            <a:r>
              <a:rPr lang="si-LK" dirty="0" smtClean="0">
                <a:latin typeface="Iskoola Pota" panose="020B0502040204020203" pitchFamily="34" charset="0"/>
                <a:cs typeface="Iskoola Pota" panose="020B0502040204020203" pitchFamily="34" charset="0"/>
              </a:rPr>
              <a:t> </a:t>
            </a:r>
            <a:r>
              <a:rPr lang="si-LK" dirty="0">
                <a:latin typeface="Iskoola Pota" panose="020B0502040204020203" pitchFamily="34" charset="0"/>
                <a:cs typeface="Iskoola Pota" panose="020B0502040204020203" pitchFamily="34" charset="0"/>
              </a:rPr>
              <a:t>විවාහ </a:t>
            </a:r>
            <a:r>
              <a:rPr lang="en-US" dirty="0" err="1" smtClean="0">
                <a:latin typeface="Iskoola Pota" panose="020B0502040204020203" pitchFamily="34" charset="0"/>
                <a:cs typeface="Iskoola Pota" panose="020B0502040204020203" pitchFamily="34" charset="0"/>
              </a:rPr>
              <a:t>ඇති</a:t>
            </a:r>
            <a:r>
              <a:rPr lang="en-US" dirty="0" smtClean="0">
                <a:latin typeface="Iskoola Pota" panose="020B0502040204020203" pitchFamily="34" charset="0"/>
                <a:cs typeface="Iskoola Pota" panose="020B0502040204020203" pitchFamily="34" charset="0"/>
              </a:rPr>
              <a:t> </a:t>
            </a:r>
            <a:r>
              <a:rPr lang="en-US" dirty="0" err="1" smtClean="0">
                <a:latin typeface="Iskoola Pota" panose="020B0502040204020203" pitchFamily="34" charset="0"/>
                <a:cs typeface="Iskoola Pota" panose="020B0502040204020203" pitchFamily="34" charset="0"/>
              </a:rPr>
              <a:t>කරගනිමිනි</a:t>
            </a:r>
            <a:r>
              <a:rPr lang="en-US" dirty="0" smtClean="0">
                <a:latin typeface="Iskoola Pota" panose="020B0502040204020203" pitchFamily="34" charset="0"/>
                <a:cs typeface="Iskoola Pota" panose="020B0502040204020203" pitchFamily="34" charset="0"/>
              </a:rPr>
              <a:t>, </a:t>
            </a:r>
            <a:r>
              <a:rPr lang="en-US" dirty="0" err="1" smtClean="0">
                <a:latin typeface="Iskoola Pota" panose="020B0502040204020203" pitchFamily="34" charset="0"/>
                <a:cs typeface="Iskoola Pota" panose="020B0502040204020203" pitchFamily="34" charset="0"/>
              </a:rPr>
              <a:t>එවකට</a:t>
            </a:r>
            <a:r>
              <a:rPr lang="en-US" dirty="0" smtClean="0">
                <a:latin typeface="Iskoola Pota" panose="020B0502040204020203" pitchFamily="34" charset="0"/>
                <a:cs typeface="Iskoola Pota" panose="020B0502040204020203" pitchFamily="34" charset="0"/>
              </a:rPr>
              <a:t> </a:t>
            </a:r>
            <a:r>
              <a:rPr lang="en-US" dirty="0" err="1" smtClean="0">
                <a:latin typeface="Iskoola Pota" panose="020B0502040204020203" pitchFamily="34" charset="0"/>
                <a:cs typeface="Iskoola Pota" panose="020B0502040204020203" pitchFamily="34" charset="0"/>
              </a:rPr>
              <a:t>එහිදි</a:t>
            </a:r>
            <a:r>
              <a:rPr lang="en-US" dirty="0" smtClean="0">
                <a:latin typeface="Iskoola Pota" panose="020B0502040204020203" pitchFamily="34" charset="0"/>
                <a:cs typeface="Iskoola Pota" panose="020B0502040204020203" pitchFamily="34" charset="0"/>
              </a:rPr>
              <a:t> </a:t>
            </a:r>
            <a:r>
              <a:rPr lang="en-US" dirty="0" err="1" smtClean="0">
                <a:latin typeface="Iskoola Pota" panose="020B0502040204020203" pitchFamily="34" charset="0"/>
                <a:cs typeface="Iskoola Pota" panose="020B0502040204020203" pitchFamily="34" charset="0"/>
              </a:rPr>
              <a:t>අන්‍යජාතීන්ද</a:t>
            </a:r>
            <a:r>
              <a:rPr lang="en-US" dirty="0" smtClean="0">
                <a:latin typeface="Iskoola Pota" panose="020B0502040204020203" pitchFamily="34" charset="0"/>
                <a:cs typeface="Iskoola Pota" panose="020B0502040204020203" pitchFamily="34" charset="0"/>
              </a:rPr>
              <a:t> </a:t>
            </a:r>
            <a:r>
              <a:rPr lang="en-US" dirty="0" err="1" smtClean="0">
                <a:latin typeface="Iskoola Pota" panose="020B0502040204020203" pitchFamily="34" charset="0"/>
                <a:cs typeface="Iskoola Pota" panose="020B0502040204020203" pitchFamily="34" charset="0"/>
              </a:rPr>
              <a:t>පොරොත්තුව</a:t>
            </a:r>
            <a:r>
              <a:rPr lang="en-US" dirty="0" smtClean="0">
                <a:latin typeface="Iskoola Pota" panose="020B0502040204020203" pitchFamily="34" charset="0"/>
                <a:cs typeface="Iskoola Pota" panose="020B0502040204020203" pitchFamily="34" charset="0"/>
              </a:rPr>
              <a:t> </a:t>
            </a:r>
            <a:r>
              <a:rPr lang="en-US" dirty="0" err="1" smtClean="0">
                <a:latin typeface="Iskoola Pota" panose="020B0502040204020203" pitchFamily="34" charset="0"/>
                <a:cs typeface="Iskoola Pota" panose="020B0502040204020203" pitchFamily="34" charset="0"/>
              </a:rPr>
              <a:t>සිටියෝය</a:t>
            </a:r>
            <a:r>
              <a:rPr lang="en-US" dirty="0" smtClean="0">
                <a:latin typeface="Iskoola Pota" panose="020B0502040204020203" pitchFamily="34" charset="0"/>
                <a:cs typeface="Iskoola Pota" panose="020B0502040204020203" pitchFamily="34" charset="0"/>
              </a:rPr>
              <a:t> </a:t>
            </a:r>
            <a:r>
              <a:rPr lang="si-LK" dirty="0" smtClean="0">
                <a:latin typeface="Iskoola Pota" panose="020B0502040204020203" pitchFamily="34" charset="0"/>
                <a:cs typeface="Iskoola Pota" panose="020B0502040204020203" pitchFamily="34" charset="0"/>
              </a:rPr>
              <a:t>. </a:t>
            </a:r>
            <a:r>
              <a:rPr lang="si-LK" dirty="0">
                <a:latin typeface="Iskoola Pota" panose="020B0502040204020203" pitchFamily="34" charset="0"/>
                <a:cs typeface="Iskoola Pota" panose="020B0502040204020203" pitchFamily="34" charset="0"/>
              </a:rPr>
              <a:t>යුදා හි යුදෙව්වන් ඔවුන්ගේ "මිශ්‍ර වූ රුධිරය" නිසා සැබෑ ඉශ්‍රයෙල් ලෙස ඔවුන්ව ප්‍රතිකේෂ්ප කළෝය (2 රාජාවලිය 17). එබැවින් ජෙරුසලම ඔවුන්ගෙන් වෙන් ව තිබිණි (එස්රා 4: 1-12). මෙම අස්ථාවරත්වය හා විරෝධතා අවසානයේ දී මහා ඇලෙක්සැන්ඩර් යටතේ (සමාරිය සහ යුදය ලෙස) දේශපාලනිකවද  සහ ශුද්ධ නමස්කාරය සඳහා (ගෙරීසීම් කන්ද සහ යෙරුසලම) ලෙස ස්ථාන දෙකකට එලැබීමට මඟ පෑදීය. අවුරුදු ගණනාවකට පසුව සමරිතානු ස්ත්‍රීය මෙම ශුද්ධස්ථානයන් (යොහන් 4:20) ගැන යේසුස් සමඟ ළිඳ ලඟ කතා කරයි.</a:t>
            </a:r>
            <a:endParaRPr lang="en-SG" dirty="0" smtClean="0">
              <a:latin typeface="Iskoola Pota" panose="020B0502040204020203" pitchFamily="34" charset="0"/>
              <a:cs typeface="Iskoola Pota" panose="020B0502040204020203" pitchFamily="34" charset="0"/>
            </a:endParaRP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3058"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3588"/>
            <a:ext cx="9144000" cy="609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59" name="Text Box 22"/>
          <p:cNvSpPr txBox="1">
            <a:spLocks noChangeArrowheads="1"/>
          </p:cNvSpPr>
          <p:nvPr/>
        </p:nvSpPr>
        <p:spPr bwMode="auto">
          <a:xfrm>
            <a:off x="8382000" y="76200"/>
            <a:ext cx="60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a:latin typeface="Arial" charset="0"/>
                <a:cs typeface="Arial" charset="0"/>
              </a:rPr>
              <a:t>59</a:t>
            </a:r>
          </a:p>
        </p:txBody>
      </p:sp>
      <p:sp>
        <p:nvSpPr>
          <p:cNvPr id="2" name="Title 1"/>
          <p:cNvSpPr>
            <a:spLocks noGrp="1"/>
          </p:cNvSpPr>
          <p:nvPr>
            <p:ph type="ctrTitle"/>
          </p:nvPr>
        </p:nvSpPr>
        <p:spPr>
          <a:xfrm>
            <a:off x="539750" y="44450"/>
            <a:ext cx="7772400" cy="647700"/>
          </a:xfrm>
        </p:spPr>
        <p:txBody>
          <a:bodyPr lIns="92075" tIns="46038" rIns="92075" bIns="46038" anchorCtr="0">
            <a:normAutofit/>
          </a:bodyPr>
          <a:lstStyle/>
          <a:p>
            <a:pPr>
              <a:defRPr/>
            </a:pPr>
            <a:r>
              <a:rPr lang="en-SG" sz="3600" b="1" dirty="0" smtClean="0">
                <a:solidFill>
                  <a:schemeClr val="tx1"/>
                </a:solidFill>
                <a:latin typeface="Arial" panose="020B0604020202020204" pitchFamily="34" charset="0"/>
                <a:cs typeface="Arial" panose="020B0604020202020204" pitchFamily="34" charset="0"/>
              </a:rPr>
              <a:t>8. </a:t>
            </a:r>
            <a:r>
              <a:rPr lang="en-SG" sz="3600" b="1" dirty="0" err="1" smtClean="0">
                <a:solidFill>
                  <a:schemeClr val="tx1"/>
                </a:solidFill>
                <a:latin typeface="Arial" panose="020B0604020202020204" pitchFamily="34" charset="0"/>
                <a:cs typeface="Arial" panose="020B0604020202020204" pitchFamily="34" charset="0"/>
              </a:rPr>
              <a:t>පූරීම්</a:t>
            </a:r>
            <a:r>
              <a:rPr lang="en-SG" sz="3600" b="1" dirty="0" smtClean="0">
                <a:solidFill>
                  <a:schemeClr val="tx1"/>
                </a:solidFill>
                <a:latin typeface="Arial" panose="020B0604020202020204" pitchFamily="34" charset="0"/>
                <a:cs typeface="Arial" panose="020B0604020202020204" pitchFamily="34" charset="0"/>
              </a:rPr>
              <a:t>  </a:t>
            </a:r>
            <a:endParaRPr lang="en-US" sz="3600" b="1" dirty="0">
              <a:solidFill>
                <a:schemeClr val="tx1"/>
              </a:solidFill>
              <a:latin typeface="Arial" panose="020B0604020202020204" pitchFamily="34" charset="0"/>
              <a:cs typeface="Arial" panose="020B0604020202020204" pitchFamily="34" charset="0"/>
            </a:endParaRPr>
          </a:p>
        </p:txBody>
      </p:sp>
      <p:sp>
        <p:nvSpPr>
          <p:cNvPr id="5" name="Subtitle 2"/>
          <p:cNvSpPr txBox="1">
            <a:spLocks/>
          </p:cNvSpPr>
          <p:nvPr/>
        </p:nvSpPr>
        <p:spPr bwMode="auto">
          <a:xfrm>
            <a:off x="1115616" y="1268760"/>
            <a:ext cx="7848872" cy="5040560"/>
          </a:xfrm>
          <a:prstGeom prst="rect">
            <a:avLst/>
          </a:prstGeom>
          <a:noFill/>
          <a:ln w="9525">
            <a:noFill/>
            <a:miter lim="800000"/>
            <a:headEnd/>
            <a:tailEnd/>
          </a:ln>
          <a:effectLst/>
        </p:spPr>
        <p:txBody>
          <a:bodyPr lIns="92075" tIns="46038" rIns="92075" bIns="46038">
            <a:normAutofit/>
          </a:bodyPr>
          <a:lstStyle>
            <a:defPPr>
              <a:defRPr lang="en-US"/>
            </a:defPPr>
            <a:lvl1pPr marL="0" indent="0" algn="l" eaLnBrk="0" hangingPunct="0">
              <a:spcBef>
                <a:spcPct val="20000"/>
              </a:spcBef>
              <a:buClr>
                <a:schemeClr val="tx2"/>
              </a:buClr>
              <a:buSzPct val="75000"/>
              <a:buFont typeface="Wingdings" pitchFamily="26" charset="2"/>
              <a:buNone/>
              <a:defRPr b="1">
                <a:effectLst>
                  <a:glow rad="355600">
                    <a:schemeClr val="bg2"/>
                  </a:glow>
                </a:effectLst>
                <a:latin typeface="Arial" panose="020B0604020202020204" pitchFamily="34" charset="0"/>
                <a:ea typeface="ＭＳ Ｐゴシック" pitchFamily="-107" charset="-128"/>
                <a:cs typeface="Arial" panose="020B0604020202020204" pitchFamily="34" charset="0"/>
              </a:defRPr>
            </a:lvl1pPr>
            <a:lvl2pPr marL="742950" indent="-285750" algn="l" eaLnBrk="0" hangingPunct="0">
              <a:spcBef>
                <a:spcPct val="20000"/>
              </a:spcBef>
              <a:buClr>
                <a:schemeClr val="folHlink"/>
              </a:buClr>
              <a:buSzPct val="60000"/>
              <a:buFont typeface="Wingdings" charset="0"/>
              <a:buChar char="u"/>
              <a:defRPr sz="3200">
                <a:effectLst>
                  <a:outerShdw blurRad="38100" dist="38100" dir="2700000" algn="tl">
                    <a:srgbClr val="000000"/>
                  </a:outerShdw>
                </a:effectLst>
                <a:latin typeface="Arial"/>
                <a:ea typeface="ＭＳ Ｐゴシック" pitchFamily="26" charset="-128"/>
                <a:cs typeface="Arial"/>
              </a:defRPr>
            </a:lvl2pPr>
            <a:lvl3pPr marL="1143000" indent="-228600" algn="l" eaLnBrk="0" hangingPunct="0">
              <a:spcBef>
                <a:spcPct val="20000"/>
              </a:spcBef>
              <a:buClr>
                <a:schemeClr val="tx2"/>
              </a:buClr>
              <a:buSzPct val="60000"/>
              <a:buFont typeface="Wingdings" charset="0"/>
              <a:buChar char="t"/>
              <a:defRPr sz="3200">
                <a:effectLst>
                  <a:outerShdw blurRad="38100" dist="38100" dir="2700000" algn="tl">
                    <a:srgbClr val="000000"/>
                  </a:outerShdw>
                </a:effectLst>
                <a:latin typeface="Arial"/>
                <a:ea typeface="ＭＳ Ｐゴシック" pitchFamily="26" charset="-128"/>
                <a:cs typeface="Arial"/>
              </a:defRPr>
            </a:lvl3pPr>
            <a:lvl4pPr marL="16002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4pPr>
            <a:lvl5pPr marL="20574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5pPr>
            <a:lvl6pPr marL="25146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6pPr>
            <a:lvl7pPr marL="29718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7pPr>
            <a:lvl8pPr marL="34290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8pPr>
            <a:lvl9pPr marL="38862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9pPr>
          </a:lstStyle>
          <a:p>
            <a:pPr>
              <a:defRPr/>
            </a:pPr>
            <a:r>
              <a:rPr lang="si-LK" dirty="0">
                <a:latin typeface="Iskoola Pota" panose="020B0502040204020203" pitchFamily="34" charset="0"/>
                <a:cs typeface="Iskoola Pota" panose="020B0502040204020203" pitchFamily="34" charset="0"/>
              </a:rPr>
              <a:t>ක්‍රි.පූ. 486-465 දී පමණ අහශ්වෙරොශ් රජතුමාගේ පාලන සමයේදී ඉශ්‍රයෙල් මංගල්‍යයන් අතරට පූරීම් නම් මංගල්‍යයද එක්විය. රජුගේ අගමැති හා යුදෙව් සතුරෙකු වූ හාමාන් විසින් දවසක් නියමකොට (එනම් අදාර් මස 14 වන දා), එදිනට සියලුම යුදෙව්වන්ව විනාශ කිරීමට උත්සාහ කළත්, </a:t>
            </a:r>
          </a:p>
          <a:p>
            <a:pPr>
              <a:defRPr/>
            </a:pPr>
            <a:r>
              <a:rPr lang="si-LK" dirty="0">
                <a:latin typeface="Iskoola Pota" panose="020B0502040204020203" pitchFamily="34" charset="0"/>
                <a:cs typeface="Iskoola Pota" panose="020B0502040204020203" pitchFamily="34" charset="0"/>
              </a:rPr>
              <a:t>යුදෙව්වකු වූ එස්තර් රැජිනගේ නිර්භීතකමින් ඔහුගේ සැලැස්ම කඩාකප්පල් විය. රජු විසින් හාමාන්ගේ  කූට ක්‍රියාව දැනගත්පසු යුදෙව්වන්ට තමන්වම ආරක්ෂා කිරීමට අවසර දුන්නේය. පසඇට එනම් පූරීම්  විසි කර දැමීම මගින් හමාන් එම දිනය තෝරාගත් නිසා, අදාර් මාසයේ 14 වන හා 15 වන දින (පෙබරවාරි / මාර්තු) </a:t>
            </a:r>
            <a:r>
              <a:rPr lang="en-US" dirty="0" err="1" smtClean="0">
                <a:latin typeface="Iskoola Pota" panose="020B0502040204020203" pitchFamily="34" charset="0"/>
                <a:cs typeface="Iskoola Pota" panose="020B0502040204020203" pitchFamily="34" charset="0"/>
              </a:rPr>
              <a:t>එය</a:t>
            </a:r>
            <a:r>
              <a:rPr lang="en-US" dirty="0" smtClean="0">
                <a:latin typeface="Iskoola Pota" panose="020B0502040204020203" pitchFamily="34" charset="0"/>
                <a:cs typeface="Iskoola Pota" panose="020B0502040204020203" pitchFamily="34" charset="0"/>
              </a:rPr>
              <a:t> </a:t>
            </a:r>
            <a:r>
              <a:rPr lang="en-US" dirty="0" err="1" smtClean="0">
                <a:latin typeface="Iskoola Pota" panose="020B0502040204020203" pitchFamily="34" charset="0"/>
                <a:cs typeface="Iskoola Pota" panose="020B0502040204020203" pitchFamily="34" charset="0"/>
              </a:rPr>
              <a:t>සැමරීම</a:t>
            </a:r>
            <a:r>
              <a:rPr lang="en-US" dirty="0" smtClean="0">
                <a:latin typeface="Iskoola Pota" panose="020B0502040204020203" pitchFamily="34" charset="0"/>
                <a:cs typeface="Iskoola Pota" panose="020B0502040204020203" pitchFamily="34" charset="0"/>
              </a:rPr>
              <a:t> </a:t>
            </a:r>
            <a:r>
              <a:rPr lang="si-LK" dirty="0" smtClean="0">
                <a:latin typeface="Iskoola Pota" panose="020B0502040204020203" pitchFamily="34" charset="0"/>
                <a:cs typeface="Iskoola Pota" panose="020B0502040204020203" pitchFamily="34" charset="0"/>
              </a:rPr>
              <a:t> </a:t>
            </a:r>
            <a:r>
              <a:rPr lang="si-LK" dirty="0">
                <a:latin typeface="Iskoola Pota" panose="020B0502040204020203" pitchFamily="34" charset="0"/>
                <a:cs typeface="Iskoola Pota" panose="020B0502040204020203" pitchFamily="34" charset="0"/>
              </a:rPr>
              <a:t>සඳහා තෝරා ගන්නා ලදි.</a:t>
            </a:r>
            <a:r>
              <a:rPr lang="en-SG" dirty="0" smtClean="0">
                <a:latin typeface="Iskoola Pota" panose="020B0502040204020203" pitchFamily="34" charset="0"/>
                <a:cs typeface="Iskoola Pota" panose="020B0502040204020203" pitchFamily="34" charset="0"/>
              </a:rPr>
              <a:t>.</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082"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52513"/>
            <a:ext cx="9150350"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3" name="Text Box 22"/>
          <p:cNvSpPr txBox="1">
            <a:spLocks noChangeArrowheads="1"/>
          </p:cNvSpPr>
          <p:nvPr/>
        </p:nvSpPr>
        <p:spPr bwMode="auto">
          <a:xfrm>
            <a:off x="8382000" y="76200"/>
            <a:ext cx="60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a:latin typeface="Arial" charset="0"/>
                <a:cs typeface="Arial" charset="0"/>
              </a:rPr>
              <a:t>59</a:t>
            </a:r>
          </a:p>
        </p:txBody>
      </p:sp>
      <p:sp>
        <p:nvSpPr>
          <p:cNvPr id="2" name="Title 1"/>
          <p:cNvSpPr>
            <a:spLocks noGrp="1"/>
          </p:cNvSpPr>
          <p:nvPr>
            <p:ph type="ctrTitle"/>
          </p:nvPr>
        </p:nvSpPr>
        <p:spPr>
          <a:xfrm>
            <a:off x="900113" y="-26988"/>
            <a:ext cx="7772400" cy="1143001"/>
          </a:xfrm>
        </p:spPr>
        <p:txBody>
          <a:bodyPr lIns="92075" tIns="46038" rIns="92075" bIns="46038" anchorCtr="0">
            <a:normAutofit fontScale="90000"/>
          </a:bodyPr>
          <a:lstStyle/>
          <a:p>
            <a:pPr>
              <a:defRPr/>
            </a:pPr>
            <a:r>
              <a:rPr lang="en-US" sz="3600" b="1" dirty="0">
                <a:solidFill>
                  <a:schemeClr val="tx1"/>
                </a:solidFill>
                <a:latin typeface="Arial" panose="020B0604020202020204" pitchFamily="34" charset="0"/>
                <a:cs typeface="Arial" panose="020B0604020202020204" pitchFamily="34" charset="0"/>
              </a:rPr>
              <a:t>9. </a:t>
            </a:r>
            <a:r>
              <a:rPr lang="en-US" sz="3600" b="1" dirty="0" err="1" smtClean="0">
                <a:solidFill>
                  <a:schemeClr val="tx1"/>
                </a:solidFill>
                <a:latin typeface="Arial" panose="020B0604020202020204" pitchFamily="34" charset="0"/>
                <a:cs typeface="Arial" panose="020B0604020202020204" pitchFamily="34" charset="0"/>
              </a:rPr>
              <a:t>පැරණි</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ගිවිසුම</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මිනුමේ</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අවසානය</a:t>
            </a:r>
            <a:r>
              <a:rPr lang="en-US" sz="3600" b="1" dirty="0" smtClean="0">
                <a:solidFill>
                  <a:schemeClr val="tx1"/>
                </a:solidFill>
                <a:latin typeface="Arial" panose="020B0604020202020204" pitchFamily="34" charset="0"/>
                <a:cs typeface="Arial" panose="020B0604020202020204" pitchFamily="34" charset="0"/>
              </a:rPr>
              <a:t> </a:t>
            </a:r>
            <a:endParaRPr lang="en-US" sz="3600" b="1" dirty="0">
              <a:solidFill>
                <a:schemeClr val="tx1"/>
              </a:solidFill>
              <a:latin typeface="Arial" panose="020B0604020202020204" pitchFamily="34" charset="0"/>
              <a:cs typeface="Arial" panose="020B0604020202020204" pitchFamily="34" charset="0"/>
            </a:endParaRPr>
          </a:p>
        </p:txBody>
      </p:sp>
      <p:sp>
        <p:nvSpPr>
          <p:cNvPr id="5" name="Subtitle 2"/>
          <p:cNvSpPr txBox="1">
            <a:spLocks/>
          </p:cNvSpPr>
          <p:nvPr/>
        </p:nvSpPr>
        <p:spPr bwMode="auto">
          <a:xfrm>
            <a:off x="899592" y="1916832"/>
            <a:ext cx="8064896" cy="4464496"/>
          </a:xfrm>
          <a:prstGeom prst="rect">
            <a:avLst/>
          </a:prstGeom>
          <a:noFill/>
          <a:ln w="9525">
            <a:noFill/>
            <a:miter lim="800000"/>
            <a:headEnd/>
            <a:tailEnd/>
          </a:ln>
          <a:effectLst/>
        </p:spPr>
        <p:txBody>
          <a:bodyPr lIns="92075" tIns="46038" rIns="92075" bIns="46038">
            <a:normAutofit/>
          </a:bodyPr>
          <a:lstStyle>
            <a:defPPr>
              <a:defRPr lang="en-US"/>
            </a:defPPr>
            <a:lvl1pPr marL="0" indent="0" algn="l" eaLnBrk="0" hangingPunct="0">
              <a:spcBef>
                <a:spcPct val="20000"/>
              </a:spcBef>
              <a:buClr>
                <a:schemeClr val="tx2"/>
              </a:buClr>
              <a:buSzPct val="75000"/>
              <a:buFont typeface="Wingdings" pitchFamily="26" charset="2"/>
              <a:buNone/>
              <a:defRPr b="1">
                <a:effectLst>
                  <a:glow rad="355600">
                    <a:schemeClr val="bg2"/>
                  </a:glow>
                </a:effectLst>
                <a:latin typeface="Arial" panose="020B0604020202020204" pitchFamily="34" charset="0"/>
                <a:ea typeface="ＭＳ Ｐゴシック" pitchFamily="-107" charset="-128"/>
                <a:cs typeface="Arial" panose="020B0604020202020204" pitchFamily="34" charset="0"/>
              </a:defRPr>
            </a:lvl1pPr>
            <a:lvl2pPr marL="742950" indent="-285750" algn="l" eaLnBrk="0" hangingPunct="0">
              <a:spcBef>
                <a:spcPct val="20000"/>
              </a:spcBef>
              <a:buClr>
                <a:schemeClr val="folHlink"/>
              </a:buClr>
              <a:buSzPct val="60000"/>
              <a:buFont typeface="Wingdings" charset="0"/>
              <a:buChar char="u"/>
              <a:defRPr sz="3200">
                <a:effectLst>
                  <a:outerShdw blurRad="38100" dist="38100" dir="2700000" algn="tl">
                    <a:srgbClr val="000000"/>
                  </a:outerShdw>
                </a:effectLst>
                <a:latin typeface="Arial"/>
                <a:ea typeface="ＭＳ Ｐゴシック" pitchFamily="26" charset="-128"/>
                <a:cs typeface="Arial"/>
              </a:defRPr>
            </a:lvl2pPr>
            <a:lvl3pPr marL="1143000" indent="-228600" algn="l" eaLnBrk="0" hangingPunct="0">
              <a:spcBef>
                <a:spcPct val="20000"/>
              </a:spcBef>
              <a:buClr>
                <a:schemeClr val="tx2"/>
              </a:buClr>
              <a:buSzPct val="60000"/>
              <a:buFont typeface="Wingdings" charset="0"/>
              <a:buChar char="t"/>
              <a:defRPr sz="3200">
                <a:effectLst>
                  <a:outerShdw blurRad="38100" dist="38100" dir="2700000" algn="tl">
                    <a:srgbClr val="000000"/>
                  </a:outerShdw>
                </a:effectLst>
                <a:latin typeface="Arial"/>
                <a:ea typeface="ＭＳ Ｐゴシック" pitchFamily="26" charset="-128"/>
                <a:cs typeface="Arial"/>
              </a:defRPr>
            </a:lvl3pPr>
            <a:lvl4pPr marL="16002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4pPr>
            <a:lvl5pPr marL="20574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5pPr>
            <a:lvl6pPr marL="25146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6pPr>
            <a:lvl7pPr marL="29718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7pPr>
            <a:lvl8pPr marL="34290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8pPr>
            <a:lvl9pPr marL="38862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9pPr>
          </a:lstStyle>
          <a:p>
            <a:pPr>
              <a:defRPr/>
            </a:pPr>
            <a:r>
              <a:rPr lang="si-LK" dirty="0">
                <a:latin typeface="Arial"/>
                <a:cs typeface="Arial"/>
              </a:rPr>
              <a:t>පර්සියානු පාලන සමයේදි මලාකී දිවැසිවරයා (ක්‍රි.පූ. 432-425) දේශනා කළේය. පැරණි ගිවිසුම තුල ඔහු අවසාන  ප්‍රොපේතවරයා වන අතර එම කාලයේ සිට (ක්‍රි.පූ. 425-5 ක්‍රි.පූ) යොහන් බව්තීස්තගේ කාලය දක්වා දිවැසිවරු කතා නොකල අවදිය අවුරුදු 400 ක "නිහඬ" කාලය වේ .</a:t>
            </a:r>
            <a:endParaRPr lang="en-SG" dirty="0" smtClean="0">
              <a:latin typeface="Arial"/>
              <a:cs typeface="Arial"/>
            </a:endParaRP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510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68338"/>
            <a:ext cx="9134475" cy="618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7" name="Text Box 22"/>
          <p:cNvSpPr txBox="1">
            <a:spLocks noChangeArrowheads="1"/>
          </p:cNvSpPr>
          <p:nvPr/>
        </p:nvSpPr>
        <p:spPr bwMode="auto">
          <a:xfrm>
            <a:off x="8382000" y="76200"/>
            <a:ext cx="60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a:latin typeface="Arial" charset="0"/>
                <a:cs typeface="Arial" charset="0"/>
              </a:rPr>
              <a:t>59</a:t>
            </a:r>
          </a:p>
        </p:txBody>
      </p:sp>
      <p:sp>
        <p:nvSpPr>
          <p:cNvPr id="2" name="Title 1"/>
          <p:cNvSpPr>
            <a:spLocks noGrp="1"/>
          </p:cNvSpPr>
          <p:nvPr>
            <p:ph type="ctrTitle"/>
          </p:nvPr>
        </p:nvSpPr>
        <p:spPr>
          <a:xfrm>
            <a:off x="900113" y="-26988"/>
            <a:ext cx="7772400" cy="1143001"/>
          </a:xfrm>
        </p:spPr>
        <p:txBody>
          <a:bodyPr lIns="92075" tIns="46038" rIns="92075" bIns="46038" anchorCtr="0">
            <a:normAutofit/>
          </a:bodyPr>
          <a:lstStyle/>
          <a:p>
            <a:pPr>
              <a:defRPr/>
            </a:pPr>
            <a:r>
              <a:rPr lang="en-US" sz="3600" b="1" dirty="0" smtClean="0">
                <a:solidFill>
                  <a:schemeClr val="tx1"/>
                </a:solidFill>
                <a:latin typeface="Arial" panose="020B0604020202020204" pitchFamily="34" charset="0"/>
                <a:cs typeface="Arial" panose="020B0604020202020204" pitchFamily="34" charset="0"/>
              </a:rPr>
              <a:t>10</a:t>
            </a:r>
            <a:r>
              <a:rPr lang="en-US" sz="3600" b="1" dirty="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යුදෙව්</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ආගම</a:t>
            </a:r>
            <a:r>
              <a:rPr lang="en-US" sz="3600" b="1" dirty="0" smtClean="0">
                <a:solidFill>
                  <a:schemeClr val="tx1"/>
                </a:solidFill>
                <a:latin typeface="Arial" panose="020B0604020202020204" pitchFamily="34" charset="0"/>
                <a:cs typeface="Arial" panose="020B0604020202020204" pitchFamily="34" charset="0"/>
              </a:rPr>
              <a:t> </a:t>
            </a:r>
            <a:endParaRPr lang="en-US" sz="3600" b="1" dirty="0">
              <a:solidFill>
                <a:schemeClr val="tx1"/>
              </a:solidFill>
              <a:latin typeface="Arial" panose="020B0604020202020204" pitchFamily="34" charset="0"/>
              <a:cs typeface="Arial" panose="020B0604020202020204" pitchFamily="34" charset="0"/>
            </a:endParaRPr>
          </a:p>
        </p:txBody>
      </p:sp>
      <p:sp>
        <p:nvSpPr>
          <p:cNvPr id="5" name="Subtitle 2"/>
          <p:cNvSpPr txBox="1">
            <a:spLocks/>
          </p:cNvSpPr>
          <p:nvPr/>
        </p:nvSpPr>
        <p:spPr bwMode="auto">
          <a:xfrm>
            <a:off x="683568" y="1844824"/>
            <a:ext cx="8280920" cy="3744416"/>
          </a:xfrm>
          <a:prstGeom prst="rect">
            <a:avLst/>
          </a:prstGeom>
          <a:noFill/>
          <a:ln w="9525">
            <a:noFill/>
            <a:miter lim="800000"/>
            <a:headEnd/>
            <a:tailEnd/>
          </a:ln>
          <a:effectLst/>
        </p:spPr>
        <p:txBody>
          <a:bodyPr lIns="92075" tIns="46038" rIns="92075" bIns="46038">
            <a:normAutofit/>
          </a:bodyPr>
          <a:lstStyle>
            <a:defPPr>
              <a:defRPr lang="en-US"/>
            </a:defPPr>
            <a:lvl1pPr marL="0" indent="0" algn="l" eaLnBrk="0" hangingPunct="0">
              <a:spcBef>
                <a:spcPct val="20000"/>
              </a:spcBef>
              <a:buClr>
                <a:schemeClr val="tx2"/>
              </a:buClr>
              <a:buSzPct val="75000"/>
              <a:buFont typeface="Wingdings" pitchFamily="26" charset="2"/>
              <a:buNone/>
              <a:defRPr b="1">
                <a:effectLst>
                  <a:glow rad="355600">
                    <a:schemeClr val="bg2"/>
                  </a:glow>
                </a:effectLst>
                <a:latin typeface="Arial" panose="020B0604020202020204" pitchFamily="34" charset="0"/>
                <a:ea typeface="ＭＳ Ｐゴシック" pitchFamily="-107" charset="-128"/>
                <a:cs typeface="Arial" panose="020B0604020202020204" pitchFamily="34" charset="0"/>
              </a:defRPr>
            </a:lvl1pPr>
            <a:lvl2pPr marL="742950" indent="-285750" algn="l" eaLnBrk="0" hangingPunct="0">
              <a:spcBef>
                <a:spcPct val="20000"/>
              </a:spcBef>
              <a:buClr>
                <a:schemeClr val="folHlink"/>
              </a:buClr>
              <a:buSzPct val="60000"/>
              <a:buFont typeface="Wingdings" charset="0"/>
              <a:buChar char="u"/>
              <a:defRPr sz="3200">
                <a:effectLst>
                  <a:outerShdw blurRad="38100" dist="38100" dir="2700000" algn="tl">
                    <a:srgbClr val="000000"/>
                  </a:outerShdw>
                </a:effectLst>
                <a:latin typeface="Arial"/>
                <a:ea typeface="ＭＳ Ｐゴシック" pitchFamily="26" charset="-128"/>
                <a:cs typeface="Arial"/>
              </a:defRPr>
            </a:lvl2pPr>
            <a:lvl3pPr marL="1143000" indent="-228600" algn="l" eaLnBrk="0" hangingPunct="0">
              <a:spcBef>
                <a:spcPct val="20000"/>
              </a:spcBef>
              <a:buClr>
                <a:schemeClr val="tx2"/>
              </a:buClr>
              <a:buSzPct val="60000"/>
              <a:buFont typeface="Wingdings" charset="0"/>
              <a:buChar char="t"/>
              <a:defRPr sz="3200">
                <a:effectLst>
                  <a:outerShdw blurRad="38100" dist="38100" dir="2700000" algn="tl">
                    <a:srgbClr val="000000"/>
                  </a:outerShdw>
                </a:effectLst>
                <a:latin typeface="Arial"/>
                <a:ea typeface="ＭＳ Ｐゴシック" pitchFamily="26" charset="-128"/>
                <a:cs typeface="Arial"/>
              </a:defRPr>
            </a:lvl3pPr>
            <a:lvl4pPr marL="16002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4pPr>
            <a:lvl5pPr marL="20574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5pPr>
            <a:lvl6pPr marL="25146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6pPr>
            <a:lvl7pPr marL="29718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7pPr>
            <a:lvl8pPr marL="34290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8pPr>
            <a:lvl9pPr marL="38862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9pPr>
          </a:lstStyle>
          <a:p>
            <a:pPr>
              <a:defRPr/>
            </a:pPr>
            <a:r>
              <a:rPr lang="si-LK" dirty="0">
                <a:latin typeface="Arial"/>
                <a:cs typeface="Arial"/>
              </a:rPr>
              <a:t>යුදෙව් වාදය, යුදා ජනතාවගේ ජීවන රටාවෙහි සංස්කෘතික හා ආගමීක යන කොටස් දෙකම පිළිබඳව විප්‍රවාස සමයෙන් පසුව හා ඉන් ඔබ්බටද දිවයමින් ඇති ප්‍රතිඵලයකි. ඕතඩොක්ස් යුදෙව්වාදය, බාහිර බලපෑම් වලින් අවශ</a:t>
            </a:r>
            <a:r>
              <a:rPr lang="si-LK" dirty="0" smtClean="0">
                <a:latin typeface="Arial"/>
                <a:cs typeface="Arial"/>
              </a:rPr>
              <a:t>ෝ</a:t>
            </a:r>
            <a:r>
              <a:rPr lang="en-US" dirty="0" smtClean="0">
                <a:latin typeface="Arial"/>
                <a:cs typeface="Arial"/>
              </a:rPr>
              <a:t>ෂ</a:t>
            </a:r>
            <a:r>
              <a:rPr lang="si-LK" dirty="0" smtClean="0">
                <a:latin typeface="Arial"/>
                <a:cs typeface="Arial"/>
              </a:rPr>
              <a:t>නය </a:t>
            </a:r>
            <a:r>
              <a:rPr lang="si-LK" dirty="0">
                <a:latin typeface="Arial"/>
                <a:cs typeface="Arial"/>
              </a:rPr>
              <a:t>වී වෙනස්වීමට එරෙහිව තරයේ සිටිමින් ප්‍රතිචාර දැක්වීය.</a:t>
            </a:r>
            <a:r>
              <a:rPr lang="en-SG" dirty="0" smtClean="0">
                <a:latin typeface="Arial"/>
                <a:cs typeface="Arial"/>
              </a:rPr>
              <a:t>. </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6129" name="Group 8"/>
          <p:cNvGrpSpPr>
            <a:grpSpLocks/>
          </p:cNvGrpSpPr>
          <p:nvPr/>
        </p:nvGrpSpPr>
        <p:grpSpPr bwMode="auto">
          <a:xfrm>
            <a:off x="0" y="2007986"/>
            <a:ext cx="9372600" cy="4295775"/>
            <a:chOff x="0" y="1344"/>
            <a:chExt cx="5760" cy="2562"/>
          </a:xfrm>
        </p:grpSpPr>
        <p:pic>
          <p:nvPicPr>
            <p:cNvPr id="176133" name="Picture 4" descr="32 Persia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344"/>
              <a:ext cx="5760" cy="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4" name="Picture 7" descr="32 Pers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 y="1344"/>
              <a:ext cx="3744" cy="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6130" name="Title 1"/>
          <p:cNvSpPr>
            <a:spLocks noGrp="1"/>
          </p:cNvSpPr>
          <p:nvPr>
            <p:ph type="title"/>
          </p:nvPr>
        </p:nvSpPr>
        <p:spPr>
          <a:xfrm>
            <a:off x="1116013" y="188913"/>
            <a:ext cx="6840537" cy="1655762"/>
          </a:xfrm>
        </p:spPr>
        <p:txBody>
          <a:bodyPr/>
          <a:lstStyle/>
          <a:p>
            <a:pPr algn="ctr"/>
            <a:r>
              <a:rPr lang="si-LK" sz="3600" dirty="0">
                <a:solidFill>
                  <a:schemeClr val="tx1"/>
                </a:solidFill>
                <a:ea typeface="ＭＳ Ｐゴシック" charset="0"/>
              </a:rPr>
              <a:t>පර්සියාව යටතේ ඉශ්‍රයෙලයේ ඇතිවූ ගොඩනැගිම්</a:t>
            </a:r>
            <a:endParaRPr lang="en-US" sz="3600" dirty="0">
              <a:solidFill>
                <a:schemeClr val="tx1"/>
              </a:solidFill>
              <a:ea typeface="ＭＳ Ｐゴシック" charset="0"/>
            </a:endParaRPr>
          </a:p>
        </p:txBody>
      </p:sp>
      <p:sp>
        <p:nvSpPr>
          <p:cNvPr id="3" name="Title 1"/>
          <p:cNvSpPr txBox="1">
            <a:spLocks/>
          </p:cNvSpPr>
          <p:nvPr/>
        </p:nvSpPr>
        <p:spPr bwMode="auto">
          <a:xfrm>
            <a:off x="539750" y="2060575"/>
            <a:ext cx="8604250" cy="3600450"/>
          </a:xfrm>
          <a:prstGeom prst="rect">
            <a:avLst/>
          </a:prstGeom>
          <a:solidFill>
            <a:schemeClr val="bg2"/>
          </a:solidFill>
          <a:ln>
            <a:noFill/>
          </a:ln>
          <a:effectLst>
            <a:outerShdw blurRad="50800" dist="38100" dir="2700000">
              <a:srgbClr val="000000">
                <a:alpha val="43000"/>
              </a:srgbClr>
            </a:outerShdw>
          </a:effectLst>
          <a:extLst>
            <a:ext uri="{FAA26D3D-D897-4be2-8F04-BA451C77F1D7}">
              <ma14:placeholderFlag xmlns:ma14="http://schemas.microsoft.com/office/mac/drawingml/2011/main" val="1"/>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a:lstStyle>
          <a:p>
            <a:pPr>
              <a:defRPr/>
            </a:pPr>
            <a:r>
              <a:rPr lang="en-US" sz="2800" b="1" dirty="0" smtClean="0">
                <a:solidFill>
                  <a:schemeClr val="tx1"/>
                </a:solidFill>
                <a:effectLst>
                  <a:outerShdw blurRad="50800" dist="38100" dir="2700000">
                    <a:srgbClr val="000000">
                      <a:alpha val="43000"/>
                    </a:srgbClr>
                  </a:outerShdw>
                </a:effectLst>
              </a:rPr>
              <a:t>1.</a:t>
            </a:r>
            <a:r>
              <a:rPr lang="si-LK" sz="2800" b="1" dirty="0" smtClean="0">
                <a:solidFill>
                  <a:schemeClr val="tx1"/>
                </a:solidFill>
                <a:effectLst>
                  <a:outerShdw blurRad="50800" dist="38100" dir="2700000">
                    <a:srgbClr val="000000">
                      <a:alpha val="43000"/>
                    </a:srgbClr>
                  </a:outerShdw>
                </a:effectLst>
              </a:rPr>
              <a:t>ද</a:t>
            </a:r>
            <a:r>
              <a:rPr lang="si-LK" sz="2800" b="1" dirty="0">
                <a:solidFill>
                  <a:schemeClr val="tx1"/>
                </a:solidFill>
                <a:effectLst>
                  <a:outerShdw blurRad="50800" dist="38100" dir="2700000">
                    <a:srgbClr val="000000">
                      <a:alpha val="43000"/>
                    </a:srgbClr>
                  </a:outerShdw>
                </a:effectLst>
              </a:rPr>
              <a:t>ේවමාළිගාව යළි පිහිටුවීම</a:t>
            </a:r>
          </a:p>
          <a:p>
            <a:pPr>
              <a:defRPr/>
            </a:pPr>
            <a:r>
              <a:rPr lang="en-US" sz="2800" b="1" dirty="0" smtClean="0">
                <a:solidFill>
                  <a:schemeClr val="tx1"/>
                </a:solidFill>
                <a:effectLst>
                  <a:outerShdw blurRad="50800" dist="38100" dir="2700000">
                    <a:srgbClr val="000000">
                      <a:alpha val="43000"/>
                    </a:srgbClr>
                  </a:outerShdw>
                </a:effectLst>
              </a:rPr>
              <a:t>2.</a:t>
            </a:r>
            <a:r>
              <a:rPr lang="si-LK" sz="2800" b="1" dirty="0" smtClean="0">
                <a:solidFill>
                  <a:schemeClr val="tx1"/>
                </a:solidFill>
                <a:effectLst>
                  <a:outerShdw blurRad="50800" dist="38100" dir="2700000">
                    <a:srgbClr val="000000">
                      <a:alpha val="43000"/>
                    </a:srgbClr>
                  </a:outerShdw>
                </a:effectLst>
              </a:rPr>
              <a:t>ම</a:t>
            </a:r>
            <a:r>
              <a:rPr lang="si-LK" sz="2800" b="1" dirty="0">
                <a:solidFill>
                  <a:schemeClr val="tx1"/>
                </a:solidFill>
                <a:effectLst>
                  <a:outerShdw blurRad="50800" dist="38100" dir="2700000">
                    <a:srgbClr val="000000">
                      <a:alpha val="43000"/>
                    </a:srgbClr>
                  </a:outerShdw>
                </a:effectLst>
              </a:rPr>
              <a:t>ෝසෙස්ගේ ව්‍යවස්ථාව යලි ස්ථාපිත කිරීම</a:t>
            </a:r>
          </a:p>
          <a:p>
            <a:pPr>
              <a:defRPr/>
            </a:pPr>
            <a:r>
              <a:rPr lang="en-US" sz="2800" b="1" dirty="0" smtClean="0">
                <a:solidFill>
                  <a:schemeClr val="tx1"/>
                </a:solidFill>
                <a:effectLst>
                  <a:outerShdw blurRad="50800" dist="38100" dir="2700000">
                    <a:srgbClr val="000000">
                      <a:alpha val="43000"/>
                    </a:srgbClr>
                  </a:outerShdw>
                </a:effectLst>
              </a:rPr>
              <a:t>3.</a:t>
            </a:r>
            <a:r>
              <a:rPr lang="si-LK" sz="2800" b="1" dirty="0" smtClean="0">
                <a:solidFill>
                  <a:schemeClr val="tx1"/>
                </a:solidFill>
                <a:effectLst>
                  <a:outerShdw blurRad="50800" dist="38100" dir="2700000">
                    <a:srgbClr val="000000">
                      <a:alpha val="43000"/>
                    </a:srgbClr>
                  </a:outerShdw>
                </a:effectLst>
              </a:rPr>
              <a:t>ආර</a:t>
            </a:r>
            <a:r>
              <a:rPr lang="si-LK" sz="2800" b="1" dirty="0">
                <a:solidFill>
                  <a:schemeClr val="tx1"/>
                </a:solidFill>
                <a:effectLst>
                  <a:outerShdw blurRad="50800" dist="38100" dir="2700000">
                    <a:srgbClr val="000000">
                      <a:alpha val="43000"/>
                    </a:srgbClr>
                  </a:outerShdw>
                </a:effectLst>
              </a:rPr>
              <a:t>්ථික හා අධ්‍යාත්මික ජීවිතය නගාසිටුවීම</a:t>
            </a:r>
          </a:p>
          <a:p>
            <a:pPr>
              <a:defRPr/>
            </a:pPr>
            <a:r>
              <a:rPr lang="en-US" sz="2800" b="1" dirty="0" smtClean="0">
                <a:solidFill>
                  <a:schemeClr val="tx1"/>
                </a:solidFill>
                <a:effectLst>
                  <a:outerShdw blurRad="50800" dist="38100" dir="2700000">
                    <a:srgbClr val="000000">
                      <a:alpha val="43000"/>
                    </a:srgbClr>
                  </a:outerShdw>
                </a:effectLst>
              </a:rPr>
              <a:t>4.</a:t>
            </a:r>
            <a:r>
              <a:rPr lang="si-LK" sz="2800" b="1" dirty="0" smtClean="0">
                <a:solidFill>
                  <a:schemeClr val="tx1"/>
                </a:solidFill>
                <a:effectLst>
                  <a:outerShdw blurRad="50800" dist="38100" dir="2700000">
                    <a:srgbClr val="000000">
                      <a:alpha val="43000"/>
                    </a:srgbClr>
                  </a:outerShdw>
                </a:effectLst>
              </a:rPr>
              <a:t>ද</a:t>
            </a:r>
            <a:r>
              <a:rPr lang="si-LK" sz="2800" b="1" dirty="0">
                <a:solidFill>
                  <a:schemeClr val="tx1"/>
                </a:solidFill>
                <a:effectLst>
                  <a:outerShdw blurRad="50800" dist="38100" dir="2700000">
                    <a:srgbClr val="000000">
                      <a:alpha val="43000"/>
                    </a:srgbClr>
                  </a:outerShdw>
                </a:effectLst>
              </a:rPr>
              <a:t>ේවමාලිගා පාලන ක්‍රමය ආරම්භය  </a:t>
            </a:r>
          </a:p>
          <a:p>
            <a:pPr>
              <a:defRPr/>
            </a:pPr>
            <a:r>
              <a:rPr lang="en-US" sz="2800" b="1" dirty="0" smtClean="0">
                <a:solidFill>
                  <a:schemeClr val="tx1"/>
                </a:solidFill>
                <a:effectLst>
                  <a:outerShdw blurRad="50800" dist="38100" dir="2700000">
                    <a:srgbClr val="000000">
                      <a:alpha val="43000"/>
                    </a:srgbClr>
                  </a:outerShdw>
                </a:effectLst>
              </a:rPr>
              <a:t>5.</a:t>
            </a:r>
            <a:r>
              <a:rPr lang="si-LK" sz="2800" b="1" dirty="0" smtClean="0">
                <a:solidFill>
                  <a:schemeClr val="tx1"/>
                </a:solidFill>
                <a:effectLst>
                  <a:outerShdw blurRad="50800" dist="38100" dir="2700000">
                    <a:srgbClr val="000000">
                      <a:alpha val="43000"/>
                    </a:srgbClr>
                  </a:outerShdw>
                </a:effectLst>
              </a:rPr>
              <a:t>අ</a:t>
            </a:r>
            <a:r>
              <a:rPr lang="en-US" sz="2800" b="1" dirty="0" err="1" smtClean="0">
                <a:solidFill>
                  <a:schemeClr val="tx1"/>
                </a:solidFill>
                <a:effectLst>
                  <a:outerShdw blurRad="50800" dist="38100" dir="2700000">
                    <a:srgbClr val="000000">
                      <a:alpha val="43000"/>
                    </a:srgbClr>
                  </a:outerShdw>
                </a:effectLst>
              </a:rPr>
              <a:t>රා</a:t>
            </a:r>
            <a:r>
              <a:rPr lang="si-LK" sz="2800" b="1" dirty="0" smtClean="0">
                <a:solidFill>
                  <a:schemeClr val="tx1"/>
                </a:solidFill>
                <a:effectLst>
                  <a:outerShdw blurRad="50800" dist="38100" dir="2700000">
                    <a:srgbClr val="000000">
                      <a:alpha val="43000"/>
                    </a:srgbClr>
                  </a:outerShdw>
                </a:effectLst>
              </a:rPr>
              <a:t>ම</a:t>
            </a:r>
            <a:r>
              <a:rPr lang="si-LK" sz="2800" b="1" dirty="0">
                <a:solidFill>
                  <a:schemeClr val="tx1"/>
                </a:solidFill>
                <a:effectLst>
                  <a:outerShdw blurRad="50800" dist="38100" dir="2700000">
                    <a:srgbClr val="000000">
                      <a:alpha val="43000"/>
                    </a:srgbClr>
                  </a:outerShdw>
                </a:effectLst>
              </a:rPr>
              <a:t>ීය භාෂාව</a:t>
            </a:r>
            <a:endParaRPr lang="en-US" sz="2800" b="1" dirty="0" smtClean="0">
              <a:solidFill>
                <a:schemeClr val="tx1"/>
              </a:solidFill>
              <a:effectLst>
                <a:outerShdw blurRad="50800" dist="38100" dir="2700000">
                  <a:srgbClr val="000000">
                    <a:alpha val="43000"/>
                  </a:srgbClr>
                </a:outerShdw>
              </a:effectLst>
            </a:endParaRPr>
          </a:p>
        </p:txBody>
      </p:sp>
      <p:sp>
        <p:nvSpPr>
          <p:cNvPr id="176132" name="Text Box 22"/>
          <p:cNvSpPr txBox="1">
            <a:spLocks noChangeArrowheads="1"/>
          </p:cNvSpPr>
          <p:nvPr/>
        </p:nvSpPr>
        <p:spPr bwMode="auto">
          <a:xfrm>
            <a:off x="8382000" y="76200"/>
            <a:ext cx="60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a:latin typeface="Arial" charset="0"/>
                <a:cs typeface="Arial" charset="0"/>
              </a:rPr>
              <a:t>59</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8"/>
          <p:cNvSpPr>
            <a:spLocks noGrp="1" noChangeArrowheads="1"/>
          </p:cNvSpPr>
          <p:nvPr>
            <p:ph type="title" idx="4294967295"/>
          </p:nvPr>
        </p:nvSpPr>
        <p:spPr>
          <a:xfrm>
            <a:off x="0" y="152400"/>
            <a:ext cx="9144000" cy="1143000"/>
          </a:xfrm>
        </p:spPr>
        <p:txBody>
          <a:bodyPr/>
          <a:lstStyle/>
          <a:p>
            <a:pPr algn="ctr" eaLnBrk="1" hangingPunct="1"/>
            <a:r>
              <a:rPr lang="si-LK" dirty="0">
                <a:latin typeface="Arial" charset="0"/>
                <a:ea typeface="ＭＳ Ｐゴシック" charset="0"/>
              </a:rPr>
              <a:t>ඉතිහාසය තු</a:t>
            </a:r>
            <a:r>
              <a:rPr lang="si-LK" dirty="0" smtClean="0">
                <a:latin typeface="Arial" charset="0"/>
                <a:ea typeface="ＭＳ Ｐゴシック" charset="0"/>
              </a:rPr>
              <a:t>ල දේව </a:t>
            </a:r>
            <a:r>
              <a:rPr lang="si-LK" dirty="0">
                <a:latin typeface="Arial" charset="0"/>
                <a:ea typeface="ＭＳ Ｐゴシック" charset="0"/>
              </a:rPr>
              <a:t>සැලැස්ම</a:t>
            </a:r>
            <a:r>
              <a:rPr lang="si-LK" dirty="0" smtClean="0">
                <a:latin typeface="Arial" charset="0"/>
                <a:ea typeface="ＭＳ Ｐゴシック" charset="0"/>
              </a:rPr>
              <a:t>ෙ අදියරයන්</a:t>
            </a:r>
            <a:endParaRPr lang="en-US" dirty="0">
              <a:latin typeface="Arial" charset="0"/>
              <a:ea typeface="ＭＳ Ｐゴシック" charset="0"/>
            </a:endParaRPr>
          </a:p>
        </p:txBody>
      </p:sp>
      <p:sp>
        <p:nvSpPr>
          <p:cNvPr id="11271" name="Text Box 7"/>
          <p:cNvSpPr txBox="1">
            <a:spLocks noChangeArrowheads="1"/>
          </p:cNvSpPr>
          <p:nvPr/>
        </p:nvSpPr>
        <p:spPr bwMode="auto">
          <a:xfrm rot="18900000">
            <a:off x="-115808" y="4637236"/>
            <a:ext cx="1592103"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si-LK" b="1">
                <a:effectLst>
                  <a:outerShdw blurRad="38100" dist="38100" dir="2700000" algn="tl">
                    <a:srgbClr val="000000"/>
                  </a:outerShdw>
                </a:effectLst>
                <a:latin typeface="Arial" charset="0"/>
              </a:rPr>
              <a:t>පටන්ගැන්ම</a:t>
            </a:r>
            <a:endParaRPr lang="en-US" b="1" dirty="0" smtClean="0">
              <a:effectLst>
                <a:outerShdw blurRad="38100" dist="38100" dir="2700000" algn="tl">
                  <a:srgbClr val="000000"/>
                </a:outerShdw>
              </a:effectLst>
              <a:latin typeface="Arial" charset="0"/>
            </a:endParaRPr>
          </a:p>
        </p:txBody>
      </p:sp>
      <p:sp>
        <p:nvSpPr>
          <p:cNvPr id="11272" name="Text Box 8"/>
          <p:cNvSpPr txBox="1">
            <a:spLocks noChangeArrowheads="1"/>
          </p:cNvSpPr>
          <p:nvPr/>
        </p:nvSpPr>
        <p:spPr bwMode="auto">
          <a:xfrm rot="18900000">
            <a:off x="638131" y="4576911"/>
            <a:ext cx="1617751"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si-LK" b="1" dirty="0">
                <a:effectLst>
                  <a:outerShdw blurRad="38100" dist="38100" dir="2700000" algn="tl">
                    <a:srgbClr val="000000"/>
                  </a:outerShdw>
                </a:effectLst>
                <a:latin typeface="Arial" charset="0"/>
              </a:rPr>
              <a:t> ආදි</a:t>
            </a:r>
            <a:r>
              <a:rPr lang="si-LK" b="1" dirty="0" smtClean="0">
                <a:effectLst>
                  <a:outerShdw blurRad="38100" dist="38100" dir="2700000" algn="tl">
                    <a:srgbClr val="000000"/>
                  </a:outerShdw>
                </a:effectLst>
                <a:latin typeface="Arial" charset="0"/>
              </a:rPr>
              <a:t>ප</a:t>
            </a:r>
            <a:r>
              <a:rPr lang="si-LK" b="1" dirty="0">
                <a:effectLst>
                  <a:outerShdw blurRad="38100" dist="38100" dir="2700000" algn="tl">
                    <a:srgbClr val="000000"/>
                  </a:outerShdw>
                </a:effectLst>
                <a:latin typeface="Arial" charset="0"/>
              </a:rPr>
              <a:t>ියවරු </a:t>
            </a:r>
            <a:endParaRPr lang="en-US" b="1" dirty="0" smtClean="0">
              <a:effectLst>
                <a:outerShdw blurRad="38100" dist="38100" dir="2700000" algn="tl">
                  <a:srgbClr val="000000"/>
                </a:outerShdw>
              </a:effectLst>
              <a:latin typeface="Arial" charset="0"/>
            </a:endParaRPr>
          </a:p>
        </p:txBody>
      </p:sp>
      <p:sp>
        <p:nvSpPr>
          <p:cNvPr id="11273" name="Text Box 9"/>
          <p:cNvSpPr txBox="1">
            <a:spLocks noChangeArrowheads="1"/>
          </p:cNvSpPr>
          <p:nvPr/>
        </p:nvSpPr>
        <p:spPr bwMode="auto">
          <a:xfrm rot="18900000">
            <a:off x="1752600" y="4398963"/>
            <a:ext cx="1150938" cy="420687"/>
          </a:xfrm>
          <a:prstGeom prst="rect">
            <a:avLst/>
          </a:prstGeom>
          <a:noFill/>
          <a:ln w="12700" cap="sq">
            <a:noFill/>
            <a:miter lim="800000"/>
            <a:headEnd type="none" w="sm" len="sm"/>
            <a:tailEnd type="none" w="sm" len="sm"/>
          </a:ln>
        </p:spPr>
        <p:txBody>
          <a:bodyPr wrap="none"/>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si-LK" b="1" dirty="0">
                <a:effectLst>
                  <a:outerShdw blurRad="38100" dist="38100" dir="2700000" algn="tl">
                    <a:srgbClr val="000000"/>
                  </a:outerShdw>
                </a:effectLst>
                <a:latin typeface="Arial" charset="0"/>
              </a:rPr>
              <a:t>නික්මයාම </a:t>
            </a:r>
            <a:endParaRPr lang="en-US" b="1" dirty="0" smtClean="0">
              <a:effectLst>
                <a:outerShdw blurRad="38100" dist="38100" dir="2700000" algn="tl">
                  <a:srgbClr val="000000"/>
                </a:outerShdw>
              </a:effectLst>
              <a:latin typeface="Arial" charset="0"/>
            </a:endParaRPr>
          </a:p>
        </p:txBody>
      </p:sp>
      <p:sp>
        <p:nvSpPr>
          <p:cNvPr id="11275" name="Text Box 11"/>
          <p:cNvSpPr txBox="1">
            <a:spLocks noChangeArrowheads="1"/>
          </p:cNvSpPr>
          <p:nvPr/>
        </p:nvSpPr>
        <p:spPr bwMode="auto">
          <a:xfrm rot="18900000">
            <a:off x="1997115" y="4736262"/>
            <a:ext cx="3040366" cy="461665"/>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si-LK" b="1">
                <a:effectLst>
                  <a:outerShdw blurRad="38100" dist="38100" dir="2700000" algn="tl">
                    <a:srgbClr val="000000"/>
                  </a:outerShdw>
                </a:effectLst>
                <a:latin typeface="Arial" charset="0"/>
              </a:rPr>
              <a:t>විනිශ්චයකරුවන්</a:t>
            </a:r>
            <a:endParaRPr lang="en-US" b="1" dirty="0" smtClean="0">
              <a:effectLst>
                <a:outerShdw blurRad="38100" dist="38100" dir="2700000" algn="tl">
                  <a:srgbClr val="000000"/>
                </a:outerShdw>
              </a:effectLst>
              <a:latin typeface="Arial" charset="0"/>
            </a:endParaRPr>
          </a:p>
        </p:txBody>
      </p:sp>
      <p:sp>
        <p:nvSpPr>
          <p:cNvPr id="11276" name="Text Box 12"/>
          <p:cNvSpPr txBox="1">
            <a:spLocks noChangeArrowheads="1"/>
          </p:cNvSpPr>
          <p:nvPr/>
        </p:nvSpPr>
        <p:spPr bwMode="auto">
          <a:xfrm rot="18900000">
            <a:off x="1635566" y="4662289"/>
            <a:ext cx="2339784" cy="461665"/>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si-LK" b="1" dirty="0">
                <a:effectLst>
                  <a:outerShdw blurRad="38100" dist="38100" dir="2700000" algn="tl">
                    <a:srgbClr val="000000"/>
                  </a:outerShdw>
                </a:effectLst>
                <a:latin typeface="Arial" charset="0"/>
              </a:rPr>
              <a:t>අත්පත්කරගැනීම</a:t>
            </a:r>
            <a:endParaRPr lang="en-US" b="1" dirty="0" smtClean="0">
              <a:effectLst>
                <a:outerShdw blurRad="38100" dist="38100" dir="2700000" algn="tl">
                  <a:srgbClr val="000000"/>
                </a:outerShdw>
              </a:effectLst>
              <a:latin typeface="Arial" charset="0"/>
            </a:endParaRPr>
          </a:p>
        </p:txBody>
      </p:sp>
      <p:sp>
        <p:nvSpPr>
          <p:cNvPr id="11277" name="Text Box 13"/>
          <p:cNvSpPr txBox="1">
            <a:spLocks noChangeArrowheads="1"/>
          </p:cNvSpPr>
          <p:nvPr/>
        </p:nvSpPr>
        <p:spPr bwMode="auto">
          <a:xfrm rot="19029483">
            <a:off x="3110496" y="4803135"/>
            <a:ext cx="2236792" cy="461665"/>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si-LK" b="1" dirty="0">
                <a:effectLst>
                  <a:outerShdw blurRad="38100" dist="38100" dir="2700000" algn="tl">
                    <a:srgbClr val="000000"/>
                  </a:outerShdw>
                </a:effectLst>
                <a:latin typeface="Arial" charset="0"/>
              </a:rPr>
              <a:t>එක්සත</a:t>
            </a:r>
            <a:r>
              <a:rPr lang="si-LK" b="1" dirty="0" smtClean="0">
                <a:effectLst>
                  <a:outerShdw blurRad="38100" dist="38100" dir="2700000" algn="tl">
                    <a:srgbClr val="000000"/>
                  </a:outerShdw>
                </a:effectLst>
                <a:latin typeface="Arial" charset="0"/>
              </a:rPr>
              <a:t>්</a:t>
            </a:r>
            <a:r>
              <a:rPr lang="si-LK" b="1" dirty="0">
                <a:effectLst>
                  <a:outerShdw blurRad="38100" dist="38100" dir="2700000" algn="tl">
                    <a:srgbClr val="000000"/>
                  </a:outerShdw>
                </a:effectLst>
                <a:latin typeface="Arial" charset="0"/>
              </a:rPr>
              <a:t>රාජ්</a:t>
            </a:r>
            <a:r>
              <a:rPr lang="si-LK" b="1" dirty="0" smtClean="0">
                <a:effectLst>
                  <a:outerShdw blurRad="38100" dist="38100" dir="2700000" algn="tl">
                    <a:srgbClr val="000000"/>
                  </a:outerShdw>
                </a:effectLst>
                <a:latin typeface="Iskoola Pota" panose="020B0502040204020203" pitchFamily="34" charset="0"/>
                <a:cs typeface="Iskoola Pota" panose="020B0502040204020203" pitchFamily="34" charset="0"/>
              </a:rPr>
              <a:t>‍යය</a:t>
            </a:r>
            <a:r>
              <a:rPr lang="si-LK" b="1" dirty="0" smtClean="0">
                <a:effectLst>
                  <a:outerShdw blurRad="38100" dist="38100" dir="2700000" algn="tl">
                    <a:srgbClr val="000000"/>
                  </a:outerShdw>
                </a:effectLst>
                <a:latin typeface="Arial" charset="0"/>
              </a:rPr>
              <a:t> </a:t>
            </a:r>
            <a:endParaRPr lang="en-US" b="1" dirty="0" smtClean="0">
              <a:effectLst>
                <a:outerShdw blurRad="38100" dist="38100" dir="2700000" algn="tl">
                  <a:srgbClr val="000000"/>
                </a:outerShdw>
              </a:effectLst>
              <a:latin typeface="Arial" charset="0"/>
            </a:endParaRPr>
          </a:p>
        </p:txBody>
      </p:sp>
      <p:sp>
        <p:nvSpPr>
          <p:cNvPr id="11278" name="Text Box 14"/>
          <p:cNvSpPr txBox="1">
            <a:spLocks noChangeArrowheads="1"/>
          </p:cNvSpPr>
          <p:nvPr/>
        </p:nvSpPr>
        <p:spPr bwMode="auto">
          <a:xfrm rot="19029483">
            <a:off x="3629849" y="4935686"/>
            <a:ext cx="2093843"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si-LK" b="1" dirty="0">
                <a:effectLst>
                  <a:outerShdw blurRad="38100" dist="38100" dir="2700000" algn="tl">
                    <a:srgbClr val="000000"/>
                  </a:outerShdw>
                </a:effectLst>
                <a:latin typeface="Arial" charset="0"/>
              </a:rPr>
              <a:t>බෙදුන</a:t>
            </a:r>
            <a:r>
              <a:rPr lang="si-LK" b="1" dirty="0" smtClean="0">
                <a:effectLst>
                  <a:outerShdw blurRad="38100" dist="38100" dir="2700000" algn="tl">
                    <a:srgbClr val="000000"/>
                  </a:outerShdw>
                </a:effectLst>
                <a:latin typeface="Arial" charset="0"/>
              </a:rPr>
              <a:t>ු </a:t>
            </a:r>
            <a:r>
              <a:rPr lang="si-LK" b="1" dirty="0" smtClean="0">
                <a:effectLst>
                  <a:outerShdw blurRad="38100" dist="38100" dir="2700000" algn="tl">
                    <a:srgbClr val="000000"/>
                  </a:outerShdw>
                </a:effectLst>
                <a:latin typeface="Iskoola Pota" panose="020B0502040204020203" pitchFamily="34" charset="0"/>
                <a:cs typeface="Iskoola Pota" panose="020B0502040204020203" pitchFamily="34" charset="0"/>
              </a:rPr>
              <a:t>රාජ්‍යය  </a:t>
            </a:r>
            <a:endParaRPr lang="en-US" b="1" dirty="0" smtClean="0">
              <a:effectLst>
                <a:outerShdw blurRad="38100" dist="38100" dir="2700000" algn="tl">
                  <a:srgbClr val="000000"/>
                </a:outerShdw>
              </a:effectLst>
              <a:latin typeface="Iskoola Pota" panose="020B0502040204020203" pitchFamily="34" charset="0"/>
              <a:cs typeface="Iskoola Pota" panose="020B0502040204020203" pitchFamily="34" charset="0"/>
            </a:endParaRPr>
          </a:p>
        </p:txBody>
      </p:sp>
      <p:sp>
        <p:nvSpPr>
          <p:cNvPr id="11279" name="Text Box 15"/>
          <p:cNvSpPr txBox="1">
            <a:spLocks noChangeArrowheads="1"/>
          </p:cNvSpPr>
          <p:nvPr/>
        </p:nvSpPr>
        <p:spPr bwMode="auto">
          <a:xfrm rot="18900000">
            <a:off x="5081396" y="4505474"/>
            <a:ext cx="1319592"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si-LK" b="1" dirty="0">
                <a:effectLst>
                  <a:outerShdw blurRad="38100" dist="38100" dir="2700000" algn="tl">
                    <a:srgbClr val="000000"/>
                  </a:outerShdw>
                </a:effectLst>
                <a:latin typeface="Iskoola Pota" panose="020B0502040204020203" pitchFamily="34" charset="0"/>
                <a:cs typeface="Iskoola Pota" panose="020B0502040204020203" pitchFamily="34" charset="0"/>
              </a:rPr>
              <a:t>විප්‍ර</a:t>
            </a:r>
            <a:r>
              <a:rPr lang="si-LK" b="1" dirty="0" smtClean="0">
                <a:effectLst>
                  <a:outerShdw blurRad="38100" dist="38100" dir="2700000" algn="tl">
                    <a:srgbClr val="000000"/>
                  </a:outerShdw>
                </a:effectLst>
                <a:latin typeface="Iskoola Pota" panose="020B0502040204020203" pitchFamily="34" charset="0"/>
                <a:cs typeface="Iskoola Pota" panose="020B0502040204020203" pitchFamily="34" charset="0"/>
              </a:rPr>
              <a:t>ව</a:t>
            </a:r>
            <a:r>
              <a:rPr lang="si-LK" b="1" dirty="0">
                <a:effectLst>
                  <a:outerShdw blurRad="38100" dist="38100" dir="2700000" algn="tl">
                    <a:srgbClr val="000000"/>
                  </a:outerShdw>
                </a:effectLst>
                <a:latin typeface="Iskoola Pota" panose="020B0502040204020203" pitchFamily="34" charset="0"/>
                <a:cs typeface="Iskoola Pota" panose="020B0502040204020203" pitchFamily="34" charset="0"/>
              </a:rPr>
              <a:t>ාසය </a:t>
            </a:r>
            <a:endParaRPr lang="en-US" b="1" dirty="0" smtClean="0">
              <a:effectLst>
                <a:outerShdw blurRad="38100" dist="38100" dir="2700000" algn="tl">
                  <a:srgbClr val="000000"/>
                </a:outerShdw>
              </a:effectLst>
              <a:latin typeface="Iskoola Pota" panose="020B0502040204020203" pitchFamily="34" charset="0"/>
              <a:cs typeface="Iskoola Pota" panose="020B0502040204020203" pitchFamily="34" charset="0"/>
            </a:endParaRPr>
          </a:p>
        </p:txBody>
      </p:sp>
      <p:sp>
        <p:nvSpPr>
          <p:cNvPr id="11280" name="Text Box 16"/>
          <p:cNvSpPr txBox="1">
            <a:spLocks noChangeArrowheads="1"/>
          </p:cNvSpPr>
          <p:nvPr/>
        </p:nvSpPr>
        <p:spPr bwMode="auto">
          <a:xfrm rot="18900000">
            <a:off x="5381862" y="4648349"/>
            <a:ext cx="1723549"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si-LK" b="1" dirty="0">
                <a:effectLst>
                  <a:outerShdw blurRad="38100" dist="38100" dir="2700000" algn="tl">
                    <a:srgbClr val="000000"/>
                  </a:outerShdw>
                </a:effectLst>
                <a:latin typeface="Iskoola Pota" panose="020B0502040204020203" pitchFamily="34" charset="0"/>
                <a:cs typeface="Iskoola Pota" panose="020B0502040204020203" pitchFamily="34" charset="0"/>
              </a:rPr>
              <a:t>ප්‍රතිස්ථාපනය</a:t>
            </a:r>
            <a:endParaRPr lang="en-US" b="1" dirty="0" smtClean="0">
              <a:effectLst>
                <a:outerShdw blurRad="38100" dist="38100" dir="2700000" algn="tl">
                  <a:srgbClr val="000000"/>
                </a:outerShdw>
              </a:effectLst>
              <a:latin typeface="Iskoola Pota" panose="020B0502040204020203" pitchFamily="34" charset="0"/>
              <a:cs typeface="Iskoola Pota" panose="020B0502040204020203" pitchFamily="34" charset="0"/>
            </a:endParaRPr>
          </a:p>
        </p:txBody>
      </p:sp>
      <p:sp>
        <p:nvSpPr>
          <p:cNvPr id="11281" name="Text Box 17"/>
          <p:cNvSpPr txBox="1">
            <a:spLocks noChangeArrowheads="1"/>
          </p:cNvSpPr>
          <p:nvPr/>
        </p:nvSpPr>
        <p:spPr bwMode="auto">
          <a:xfrm rot="18900000">
            <a:off x="6140447" y="4667399"/>
            <a:ext cx="1444626"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si-LK" b="1">
                <a:effectLst>
                  <a:outerShdw blurRad="38100" dist="38100" dir="2700000" algn="tl">
                    <a:srgbClr val="000000"/>
                  </a:outerShdw>
                </a:effectLst>
                <a:latin typeface="FMBindumathi" panose="00000400000000000000" pitchFamily="2" charset="0"/>
              </a:rPr>
              <a:t>නිහඩයුගය</a:t>
            </a:r>
            <a:endParaRPr lang="en-US" b="1" dirty="0" smtClean="0">
              <a:effectLst>
                <a:outerShdw blurRad="38100" dist="38100" dir="2700000" algn="tl">
                  <a:srgbClr val="000000"/>
                </a:outerShdw>
              </a:effectLst>
              <a:latin typeface="FMBindumathi" panose="00000400000000000000" pitchFamily="2" charset="0"/>
            </a:endParaRPr>
          </a:p>
        </p:txBody>
      </p:sp>
      <p:sp>
        <p:nvSpPr>
          <p:cNvPr id="11282" name="Text Box 18"/>
          <p:cNvSpPr txBox="1">
            <a:spLocks noChangeArrowheads="1"/>
          </p:cNvSpPr>
          <p:nvPr/>
        </p:nvSpPr>
        <p:spPr bwMode="auto">
          <a:xfrm rot="18900000">
            <a:off x="7065471" y="4427686"/>
            <a:ext cx="1382110"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si-LK" b="1">
                <a:effectLst>
                  <a:outerShdw blurRad="38100" dist="38100" dir="2700000" algn="tl">
                    <a:srgbClr val="000000"/>
                  </a:outerShdw>
                </a:effectLst>
                <a:latin typeface="Arial" charset="0"/>
              </a:rPr>
              <a:t>සභායුගය </a:t>
            </a:r>
            <a:endParaRPr lang="en-US" b="1" dirty="0" smtClean="0">
              <a:effectLst>
                <a:outerShdw blurRad="38100" dist="38100" dir="2700000" algn="tl">
                  <a:srgbClr val="000000"/>
                </a:outerShdw>
              </a:effectLst>
              <a:latin typeface="Arial" charset="0"/>
            </a:endParaRPr>
          </a:p>
        </p:txBody>
      </p:sp>
      <p:sp>
        <p:nvSpPr>
          <p:cNvPr id="11283" name="Text Box 19"/>
          <p:cNvSpPr txBox="1">
            <a:spLocks noChangeArrowheads="1"/>
          </p:cNvSpPr>
          <p:nvPr/>
        </p:nvSpPr>
        <p:spPr bwMode="auto">
          <a:xfrm rot="18900000">
            <a:off x="7731770" y="4516586"/>
            <a:ext cx="1475084"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si-LK" b="1">
                <a:effectLst>
                  <a:outerShdw blurRad="38100" dist="38100" dir="2700000" algn="tl">
                    <a:srgbClr val="000000"/>
                  </a:outerShdw>
                </a:effectLst>
                <a:latin typeface="Arial" charset="0"/>
              </a:rPr>
              <a:t>රාජධානිය </a:t>
            </a:r>
            <a:endParaRPr lang="en-US" b="1" dirty="0" smtClean="0">
              <a:effectLst>
                <a:outerShdw blurRad="38100" dist="38100" dir="2700000" algn="tl">
                  <a:srgbClr val="000000"/>
                </a:outerShdw>
              </a:effectLst>
              <a:latin typeface="Arial" charset="0"/>
            </a:endParaRPr>
          </a:p>
        </p:txBody>
      </p:sp>
      <p:grpSp>
        <p:nvGrpSpPr>
          <p:cNvPr id="2" name="Group 26"/>
          <p:cNvGrpSpPr>
            <a:grpSpLocks/>
          </p:cNvGrpSpPr>
          <p:nvPr/>
        </p:nvGrpSpPr>
        <p:grpSpPr bwMode="auto">
          <a:xfrm>
            <a:off x="0" y="2393950"/>
            <a:ext cx="9144000" cy="1752600"/>
            <a:chOff x="0" y="1728"/>
            <a:chExt cx="5760" cy="1104"/>
          </a:xfrm>
        </p:grpSpPr>
        <p:grpSp>
          <p:nvGrpSpPr>
            <p:cNvPr id="115750" name="Group 24"/>
            <p:cNvGrpSpPr>
              <a:grpSpLocks/>
            </p:cNvGrpSpPr>
            <p:nvPr/>
          </p:nvGrpSpPr>
          <p:grpSpPr bwMode="auto">
            <a:xfrm>
              <a:off x="0" y="1728"/>
              <a:ext cx="5760" cy="1104"/>
              <a:chOff x="0" y="1728"/>
              <a:chExt cx="5760" cy="1104"/>
            </a:xfrm>
          </p:grpSpPr>
          <p:pic>
            <p:nvPicPr>
              <p:cNvPr id="115752" name="Picture 2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28"/>
                <a:ext cx="5760" cy="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53" name="Rectangle 23"/>
              <p:cNvSpPr>
                <a:spLocks noChangeArrowheads="1"/>
              </p:cNvSpPr>
              <p:nvPr/>
            </p:nvSpPr>
            <p:spPr bwMode="auto">
              <a:xfrm>
                <a:off x="0" y="2736"/>
                <a:ext cx="2256" cy="96"/>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p>
            </p:txBody>
          </p:sp>
        </p:grpSp>
        <p:sp>
          <p:nvSpPr>
            <p:cNvPr id="115751" name="Line 25"/>
            <p:cNvSpPr>
              <a:spLocks noChangeShapeType="1"/>
            </p:cNvSpPr>
            <p:nvPr/>
          </p:nvSpPr>
          <p:spPr bwMode="auto">
            <a:xfrm>
              <a:off x="0" y="2832"/>
              <a:ext cx="576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grpSp>
      <p:sp>
        <p:nvSpPr>
          <p:cNvPr id="115727" name="Text Box 27"/>
          <p:cNvSpPr txBox="1">
            <a:spLocks noChangeArrowheads="1"/>
          </p:cNvSpPr>
          <p:nvPr/>
        </p:nvSpPr>
        <p:spPr bwMode="auto">
          <a:xfrm>
            <a:off x="8582025" y="4445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34</a:t>
            </a:r>
          </a:p>
        </p:txBody>
      </p:sp>
      <p:sp>
        <p:nvSpPr>
          <p:cNvPr id="23" name="Text Box 7"/>
          <p:cNvSpPr txBox="1">
            <a:spLocks noChangeArrowheads="1"/>
          </p:cNvSpPr>
          <p:nvPr/>
        </p:nvSpPr>
        <p:spPr bwMode="auto">
          <a:xfrm rot="-2700000">
            <a:off x="47985" y="1905893"/>
            <a:ext cx="8771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si-LK" sz="1400" b="1" dirty="0" smtClean="0">
                <a:latin typeface="Arial" charset="0"/>
              </a:rPr>
              <a:t>සදාකාලය</a:t>
            </a:r>
            <a:endParaRPr lang="en-US" sz="1400" b="1" dirty="0">
              <a:latin typeface="Arial" charset="0"/>
            </a:endParaRPr>
          </a:p>
        </p:txBody>
      </p:sp>
      <p:sp>
        <p:nvSpPr>
          <p:cNvPr id="24" name="Text Box 7"/>
          <p:cNvSpPr txBox="1">
            <a:spLocks noChangeArrowheads="1"/>
          </p:cNvSpPr>
          <p:nvPr/>
        </p:nvSpPr>
        <p:spPr bwMode="auto">
          <a:xfrm rot="-2700000">
            <a:off x="455470" y="1989689"/>
            <a:ext cx="5822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si-LK" sz="1400" b="1" dirty="0">
                <a:latin typeface="Arial" charset="0"/>
              </a:rPr>
              <a:t>මැවීම</a:t>
            </a:r>
            <a:endParaRPr lang="en-US" sz="1400" b="1" dirty="0">
              <a:latin typeface="Arial" charset="0"/>
            </a:endParaRPr>
          </a:p>
        </p:txBody>
      </p:sp>
      <p:sp>
        <p:nvSpPr>
          <p:cNvPr id="25" name="Text Box 7"/>
          <p:cNvSpPr txBox="1">
            <a:spLocks noChangeArrowheads="1"/>
          </p:cNvSpPr>
          <p:nvPr/>
        </p:nvSpPr>
        <p:spPr bwMode="auto">
          <a:xfrm rot="-2700000">
            <a:off x="756668" y="2032099"/>
            <a:ext cx="5774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si-LK" sz="1400" b="1" dirty="0" smtClean="0">
                <a:latin typeface="Arial" charset="0"/>
              </a:rPr>
              <a:t>වැටීම</a:t>
            </a:r>
            <a:endParaRPr lang="en-US" sz="1400" b="1" dirty="0">
              <a:latin typeface="Arial" charset="0"/>
            </a:endParaRPr>
          </a:p>
        </p:txBody>
      </p:sp>
      <p:sp>
        <p:nvSpPr>
          <p:cNvPr id="26" name="Text Box 7"/>
          <p:cNvSpPr txBox="1">
            <a:spLocks noChangeArrowheads="1"/>
          </p:cNvSpPr>
          <p:nvPr/>
        </p:nvSpPr>
        <p:spPr bwMode="auto">
          <a:xfrm rot="-2700000">
            <a:off x="978954" y="1927998"/>
            <a:ext cx="8499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si-LK" sz="1400" b="1" dirty="0">
                <a:latin typeface="Arial" charset="0"/>
              </a:rPr>
              <a:t>ජලගැල්ම</a:t>
            </a:r>
            <a:endParaRPr lang="en-US" sz="1400" b="1" dirty="0">
              <a:latin typeface="Arial" charset="0"/>
            </a:endParaRPr>
          </a:p>
        </p:txBody>
      </p:sp>
      <p:sp>
        <p:nvSpPr>
          <p:cNvPr id="27" name="Text Box 7"/>
          <p:cNvSpPr txBox="1">
            <a:spLocks noChangeArrowheads="1"/>
          </p:cNvSpPr>
          <p:nvPr/>
        </p:nvSpPr>
        <p:spPr bwMode="auto">
          <a:xfrm rot="-2700000">
            <a:off x="1178740" y="1846533"/>
            <a:ext cx="11592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si-LK" sz="1400" b="1" dirty="0">
                <a:latin typeface="Arial" charset="0"/>
              </a:rPr>
              <a:t>බාබෙල්කොත</a:t>
            </a:r>
            <a:endParaRPr lang="en-US" sz="1400" b="1" dirty="0">
              <a:latin typeface="Arial" charset="0"/>
            </a:endParaRPr>
          </a:p>
        </p:txBody>
      </p:sp>
      <p:sp>
        <p:nvSpPr>
          <p:cNvPr id="28" name="Text Box 7"/>
          <p:cNvSpPr txBox="1">
            <a:spLocks noChangeArrowheads="1"/>
          </p:cNvSpPr>
          <p:nvPr/>
        </p:nvSpPr>
        <p:spPr bwMode="auto">
          <a:xfrm rot="-2700000">
            <a:off x="1618239" y="1927997"/>
            <a:ext cx="69121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si-LK" sz="1400" b="1" dirty="0">
                <a:latin typeface="Iskoola Pota" panose="020B0502040204020203" pitchFamily="34" charset="0"/>
                <a:cs typeface="Iskoola Pota" panose="020B0502040204020203" pitchFamily="34" charset="0"/>
              </a:rPr>
              <a:t>ආබ්‍රහම්</a:t>
            </a:r>
            <a:endParaRPr lang="en-US" sz="1400" b="1" dirty="0">
              <a:latin typeface="Iskoola Pota" panose="020B0502040204020203" pitchFamily="34" charset="0"/>
              <a:cs typeface="Iskoola Pota" panose="020B0502040204020203" pitchFamily="34" charset="0"/>
            </a:endParaRPr>
          </a:p>
        </p:txBody>
      </p:sp>
      <p:sp>
        <p:nvSpPr>
          <p:cNvPr id="29" name="Text Box 7"/>
          <p:cNvSpPr txBox="1">
            <a:spLocks noChangeArrowheads="1"/>
          </p:cNvSpPr>
          <p:nvPr/>
        </p:nvSpPr>
        <p:spPr bwMode="auto">
          <a:xfrm rot="-2700000">
            <a:off x="1897326" y="1970630"/>
            <a:ext cx="6014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si-LK" sz="1400" b="1" dirty="0" smtClean="0">
                <a:latin typeface="Arial" charset="0"/>
              </a:rPr>
              <a:t>ඊසාක්</a:t>
            </a:r>
            <a:endParaRPr lang="en-US" sz="1400" b="1" dirty="0">
              <a:latin typeface="Arial" charset="0"/>
            </a:endParaRPr>
          </a:p>
        </p:txBody>
      </p:sp>
      <p:sp>
        <p:nvSpPr>
          <p:cNvPr id="30" name="Text Box 7"/>
          <p:cNvSpPr txBox="1">
            <a:spLocks noChangeArrowheads="1"/>
          </p:cNvSpPr>
          <p:nvPr/>
        </p:nvSpPr>
        <p:spPr bwMode="auto">
          <a:xfrm rot="-2700000">
            <a:off x="2040675" y="1973481"/>
            <a:ext cx="7825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si-LK" sz="1400" b="1" dirty="0">
                <a:latin typeface="Arial" charset="0"/>
              </a:rPr>
              <a:t>යාකොබ්</a:t>
            </a:r>
            <a:endParaRPr lang="en-US" sz="1400" b="1" dirty="0">
              <a:latin typeface="Arial" charset="0"/>
            </a:endParaRPr>
          </a:p>
        </p:txBody>
      </p:sp>
      <p:sp>
        <p:nvSpPr>
          <p:cNvPr id="31" name="Text Box 7"/>
          <p:cNvSpPr txBox="1">
            <a:spLocks noChangeArrowheads="1"/>
          </p:cNvSpPr>
          <p:nvPr/>
        </p:nvSpPr>
        <p:spPr bwMode="auto">
          <a:xfrm rot="-2700000">
            <a:off x="2280868" y="1957545"/>
            <a:ext cx="8146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si-LK" sz="1400" b="1" dirty="0">
                <a:latin typeface="Arial" charset="0"/>
              </a:rPr>
              <a:t>යෝසෙප්</a:t>
            </a:r>
            <a:endParaRPr lang="en-US" sz="1400" b="1" dirty="0">
              <a:latin typeface="Arial" charset="0"/>
            </a:endParaRPr>
          </a:p>
        </p:txBody>
      </p:sp>
      <p:sp>
        <p:nvSpPr>
          <p:cNvPr id="32" name="Text Box 7"/>
          <p:cNvSpPr txBox="1">
            <a:spLocks noChangeArrowheads="1"/>
          </p:cNvSpPr>
          <p:nvPr/>
        </p:nvSpPr>
        <p:spPr bwMode="auto">
          <a:xfrm rot="-2700000">
            <a:off x="2722394" y="1944787"/>
            <a:ext cx="8226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si-LK" sz="1400" b="1" dirty="0">
                <a:latin typeface="Arial" charset="0"/>
              </a:rPr>
              <a:t>මෝසෙස්</a:t>
            </a:r>
            <a:endParaRPr lang="en-US" sz="1400" b="1" dirty="0">
              <a:latin typeface="Arial" charset="0"/>
            </a:endParaRPr>
          </a:p>
        </p:txBody>
      </p:sp>
      <p:sp>
        <p:nvSpPr>
          <p:cNvPr id="33" name="Text Box 7"/>
          <p:cNvSpPr txBox="1">
            <a:spLocks noChangeArrowheads="1"/>
          </p:cNvSpPr>
          <p:nvPr/>
        </p:nvSpPr>
        <p:spPr bwMode="auto">
          <a:xfrm rot="-2700000">
            <a:off x="3193156" y="1919387"/>
            <a:ext cx="8082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si-LK" sz="1400" b="1" dirty="0">
                <a:latin typeface="Arial" charset="0"/>
              </a:rPr>
              <a:t>යෝ</a:t>
            </a:r>
            <a:r>
              <a:rPr lang="si-LK" sz="1400" b="1" dirty="0" smtClean="0">
                <a:latin typeface="Arial" charset="0"/>
              </a:rPr>
              <a:t>ෂ</a:t>
            </a:r>
            <a:r>
              <a:rPr lang="si-LK" sz="1400" b="1" dirty="0">
                <a:latin typeface="Arial" charset="0"/>
              </a:rPr>
              <a:t>ුවා </a:t>
            </a:r>
            <a:endParaRPr lang="en-US" sz="1400" b="1" dirty="0">
              <a:latin typeface="Arial" charset="0"/>
            </a:endParaRPr>
          </a:p>
        </p:txBody>
      </p:sp>
      <p:sp>
        <p:nvSpPr>
          <p:cNvPr id="34" name="Text Box 7"/>
          <p:cNvSpPr txBox="1">
            <a:spLocks noChangeArrowheads="1"/>
          </p:cNvSpPr>
          <p:nvPr/>
        </p:nvSpPr>
        <p:spPr bwMode="auto">
          <a:xfrm rot="-2700000">
            <a:off x="3841283" y="1802484"/>
            <a:ext cx="1217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si-LK" sz="1400" b="1" dirty="0" smtClean="0">
                <a:latin typeface="Arial" charset="0"/>
              </a:rPr>
              <a:t> </a:t>
            </a:r>
            <a:r>
              <a:rPr lang="en-US" sz="1400" b="1" dirty="0" err="1" smtClean="0">
                <a:latin typeface="Iskoola Pota" panose="020B0502040204020203" pitchFamily="34" charset="0"/>
                <a:cs typeface="Iskoola Pota" panose="020B0502040204020203" pitchFamily="34" charset="0"/>
              </a:rPr>
              <a:t>චක්‍රයක</a:t>
            </a:r>
            <a:r>
              <a:rPr lang="en-US" sz="1400" b="1" dirty="0" err="1" smtClean="0">
                <a:latin typeface="Arial" charset="0"/>
              </a:rPr>
              <a:t>්</a:t>
            </a:r>
            <a:r>
              <a:rPr lang="en-US" sz="1400" b="1" dirty="0" smtClean="0">
                <a:latin typeface="Arial" charset="0"/>
              </a:rPr>
              <a:t> </a:t>
            </a:r>
            <a:r>
              <a:rPr lang="en-US" sz="1400" b="1" dirty="0" err="1" smtClean="0">
                <a:latin typeface="Arial" charset="0"/>
              </a:rPr>
              <a:t>ලෙස</a:t>
            </a:r>
            <a:r>
              <a:rPr lang="si-LK" sz="1400" b="1" dirty="0" smtClean="0">
                <a:latin typeface="Arial" charset="0"/>
              </a:rPr>
              <a:t> </a:t>
            </a:r>
            <a:endParaRPr lang="en-US" sz="1400" b="1" dirty="0">
              <a:latin typeface="Arial" charset="0"/>
            </a:endParaRPr>
          </a:p>
        </p:txBody>
      </p:sp>
      <p:sp>
        <p:nvSpPr>
          <p:cNvPr id="35" name="Text Box 7"/>
          <p:cNvSpPr txBox="1">
            <a:spLocks noChangeArrowheads="1"/>
          </p:cNvSpPr>
          <p:nvPr/>
        </p:nvSpPr>
        <p:spPr bwMode="auto">
          <a:xfrm rot="-2700000">
            <a:off x="4879712" y="1897162"/>
            <a:ext cx="84189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si-LK" sz="1400" b="1" dirty="0">
                <a:latin typeface="Arial" charset="0"/>
              </a:rPr>
              <a:t>සා.දා.සො</a:t>
            </a:r>
            <a:endParaRPr lang="en-US" sz="1400" b="1" dirty="0">
              <a:latin typeface="Arial" charset="0"/>
            </a:endParaRPr>
          </a:p>
        </p:txBody>
      </p:sp>
      <p:sp>
        <p:nvSpPr>
          <p:cNvPr id="36" name="Text Box 7"/>
          <p:cNvSpPr txBox="1">
            <a:spLocks noChangeArrowheads="1"/>
          </p:cNvSpPr>
          <p:nvPr/>
        </p:nvSpPr>
        <p:spPr bwMode="auto">
          <a:xfrm rot="-2700000">
            <a:off x="5114387" y="1496054"/>
            <a:ext cx="20393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si-LK" sz="1400" b="1" dirty="0" smtClean="0">
                <a:latin typeface="Iskoola Pota" panose="020B0502040204020203" pitchFamily="34" charset="0"/>
                <a:cs typeface="Iskoola Pota" panose="020B0502040204020203" pitchFamily="34" charset="0"/>
              </a:rPr>
              <a:t>යෙරෝ(ඉශ</a:t>
            </a:r>
            <a:r>
              <a:rPr lang="si-LK" sz="1400" b="1" dirty="0">
                <a:latin typeface="Iskoola Pota" panose="020B0502040204020203" pitchFamily="34" charset="0"/>
                <a:cs typeface="Iskoola Pota" panose="020B0502040204020203" pitchFamily="34" charset="0"/>
              </a:rPr>
              <a:t>්</a:t>
            </a:r>
            <a:r>
              <a:rPr lang="si-LK" sz="1400" b="1" dirty="0" smtClean="0">
                <a:latin typeface="Iskoola Pota" panose="020B0502040204020203" pitchFamily="34" charset="0"/>
                <a:cs typeface="Iskoola Pota" panose="020B0502040204020203" pitchFamily="34" charset="0"/>
              </a:rPr>
              <a:t>‍ර) / රෙහෙ(ය</a:t>
            </a:r>
            <a:r>
              <a:rPr lang="si-LK" sz="1400" b="1" dirty="0">
                <a:latin typeface="Arial" charset="0"/>
              </a:rPr>
              <a:t>ුද</a:t>
            </a:r>
            <a:r>
              <a:rPr lang="si-LK" sz="1400" b="1" dirty="0" smtClean="0">
                <a:latin typeface="Arial" charset="0"/>
              </a:rPr>
              <a:t>ා) </a:t>
            </a:r>
            <a:endParaRPr lang="en-US" sz="1400" b="1" dirty="0">
              <a:latin typeface="Arial" charset="0"/>
            </a:endParaRPr>
          </a:p>
        </p:txBody>
      </p:sp>
      <p:sp>
        <p:nvSpPr>
          <p:cNvPr id="37" name="Text Box 7"/>
          <p:cNvSpPr txBox="1">
            <a:spLocks noChangeArrowheads="1"/>
          </p:cNvSpPr>
          <p:nvPr/>
        </p:nvSpPr>
        <p:spPr bwMode="auto">
          <a:xfrm rot="-2700000">
            <a:off x="5992870" y="1797149"/>
            <a:ext cx="9396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si-LK" sz="1400" b="1" dirty="0">
                <a:latin typeface="Arial" charset="0"/>
              </a:rPr>
              <a:t>අස</a:t>
            </a:r>
            <a:r>
              <a:rPr lang="si-LK" sz="1400" b="1" dirty="0" smtClean="0">
                <a:latin typeface="Arial" charset="0"/>
              </a:rPr>
              <a:t>ිරි. </a:t>
            </a:r>
            <a:r>
              <a:rPr lang="si-LK" sz="1400" b="1" dirty="0">
                <a:latin typeface="Arial" charset="0"/>
              </a:rPr>
              <a:t>බැබි </a:t>
            </a:r>
            <a:endParaRPr lang="en-US" sz="1400" b="1" dirty="0">
              <a:latin typeface="Arial" charset="0"/>
            </a:endParaRPr>
          </a:p>
        </p:txBody>
      </p:sp>
      <p:sp>
        <p:nvSpPr>
          <p:cNvPr id="38" name="Text Box 7"/>
          <p:cNvSpPr txBox="1">
            <a:spLocks noChangeArrowheads="1"/>
          </p:cNvSpPr>
          <p:nvPr/>
        </p:nvSpPr>
        <p:spPr bwMode="auto">
          <a:xfrm rot="-2700000">
            <a:off x="6330405" y="1690787"/>
            <a:ext cx="15648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si-LK" sz="1400" b="1">
                <a:latin typeface="Arial" charset="0"/>
              </a:rPr>
              <a:t>සෙරු . එස් .නෙහෙ </a:t>
            </a:r>
            <a:endParaRPr lang="en-US" sz="1400" b="1" dirty="0">
              <a:latin typeface="Arial" charset="0"/>
            </a:endParaRPr>
          </a:p>
        </p:txBody>
      </p:sp>
      <p:sp>
        <p:nvSpPr>
          <p:cNvPr id="39" name="Text Box 7"/>
          <p:cNvSpPr txBox="1">
            <a:spLocks noChangeArrowheads="1"/>
          </p:cNvSpPr>
          <p:nvPr/>
        </p:nvSpPr>
        <p:spPr bwMode="auto">
          <a:xfrm rot="-2700000">
            <a:off x="6839479" y="1746350"/>
            <a:ext cx="14638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si-LK" sz="1400" b="1" dirty="0">
                <a:latin typeface="Arial" charset="0"/>
              </a:rPr>
              <a:t>පර්. </a:t>
            </a:r>
            <a:r>
              <a:rPr lang="si-LK" sz="1400" b="1" dirty="0">
                <a:latin typeface="Iskoola Pota" panose="020B0502040204020203" pitchFamily="34" charset="0"/>
                <a:cs typeface="Iskoola Pota" panose="020B0502040204020203" pitchFamily="34" charset="0"/>
              </a:rPr>
              <a:t>ග්‍රී</a:t>
            </a:r>
            <a:r>
              <a:rPr lang="si-LK" sz="1400" b="1" dirty="0" smtClean="0">
                <a:latin typeface="Iskoola Pota" panose="020B0502040204020203" pitchFamily="34" charset="0"/>
                <a:cs typeface="Iskoola Pota" panose="020B0502040204020203" pitchFamily="34" charset="0"/>
              </a:rPr>
              <a:t>ක</a:t>
            </a:r>
            <a:r>
              <a:rPr lang="en-US" sz="1400" b="1" dirty="0" smtClean="0">
                <a:latin typeface="Arial" charset="0"/>
              </a:rPr>
              <a:t>.</a:t>
            </a:r>
            <a:r>
              <a:rPr lang="si-LK" sz="1400" b="1" dirty="0" smtClean="0">
                <a:latin typeface="Arial" charset="0"/>
              </a:rPr>
              <a:t>හස</a:t>
            </a:r>
            <a:r>
              <a:rPr lang="si-LK" sz="1400" b="1" dirty="0">
                <a:latin typeface="Arial" charset="0"/>
              </a:rPr>
              <a:t>්.රෝම</a:t>
            </a:r>
            <a:endParaRPr lang="en-US" sz="1400" b="1" dirty="0">
              <a:latin typeface="Arial" charset="0"/>
            </a:endParaRPr>
          </a:p>
        </p:txBody>
      </p:sp>
      <p:sp>
        <p:nvSpPr>
          <p:cNvPr id="40" name="Text Box 7"/>
          <p:cNvSpPr txBox="1">
            <a:spLocks noChangeArrowheads="1"/>
          </p:cNvSpPr>
          <p:nvPr/>
        </p:nvSpPr>
        <p:spPr bwMode="auto">
          <a:xfrm rot="-2700000">
            <a:off x="7383199" y="1815406"/>
            <a:ext cx="11705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si-LK" sz="1400" b="1">
                <a:latin typeface="Arial" charset="0"/>
              </a:rPr>
              <a:t>පළමු පැමිණීම</a:t>
            </a:r>
            <a:endParaRPr lang="en-US" sz="1400" b="1" dirty="0">
              <a:latin typeface="Arial" charset="0"/>
            </a:endParaRPr>
          </a:p>
        </p:txBody>
      </p:sp>
      <p:sp>
        <p:nvSpPr>
          <p:cNvPr id="41" name="Text Box 7"/>
          <p:cNvSpPr txBox="1">
            <a:spLocks noChangeArrowheads="1"/>
          </p:cNvSpPr>
          <p:nvPr/>
        </p:nvSpPr>
        <p:spPr bwMode="auto">
          <a:xfrm rot="-2700000">
            <a:off x="7750279" y="1801912"/>
            <a:ext cx="12586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si-LK" sz="1400" b="1">
                <a:latin typeface="Arial" charset="0"/>
              </a:rPr>
              <a:t>දෙවන පැමිණීම</a:t>
            </a:r>
            <a:endParaRPr lang="en-US" sz="1400" b="1" dirty="0">
              <a:latin typeface="Arial" charset="0"/>
            </a:endParaRPr>
          </a:p>
        </p:txBody>
      </p:sp>
      <p:sp>
        <p:nvSpPr>
          <p:cNvPr id="42" name="Text Box 7"/>
          <p:cNvSpPr txBox="1">
            <a:spLocks noChangeArrowheads="1"/>
          </p:cNvSpPr>
          <p:nvPr/>
        </p:nvSpPr>
        <p:spPr bwMode="auto">
          <a:xfrm rot="-2700000">
            <a:off x="8114880" y="2000349"/>
            <a:ext cx="7088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si-LK" sz="1400" b="1" dirty="0">
                <a:latin typeface="Iskoola Pota" panose="020B0502040204020203" pitchFamily="34" charset="0"/>
                <a:cs typeface="Iskoola Pota" panose="020B0502040204020203" pitchFamily="34" charset="0"/>
              </a:rPr>
              <a:t>සහස්‍රය</a:t>
            </a:r>
            <a:r>
              <a:rPr lang="si-LK" sz="1400" b="1" dirty="0" smtClean="0">
                <a:latin typeface="Arial" charset="0"/>
              </a:rPr>
              <a:t> </a:t>
            </a:r>
            <a:endParaRPr lang="en-US" sz="1400" b="1" dirty="0">
              <a:latin typeface="Arial" charset="0"/>
            </a:endParaRPr>
          </a:p>
        </p:txBody>
      </p:sp>
      <p:sp>
        <p:nvSpPr>
          <p:cNvPr id="43" name="Text Box 7"/>
          <p:cNvSpPr txBox="1">
            <a:spLocks noChangeArrowheads="1"/>
          </p:cNvSpPr>
          <p:nvPr/>
        </p:nvSpPr>
        <p:spPr bwMode="auto">
          <a:xfrm rot="-2700000">
            <a:off x="8359456" y="1944715"/>
            <a:ext cx="9332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si-LK" sz="1400" b="1">
                <a:latin typeface="Arial" charset="0"/>
              </a:rPr>
              <a:t>සදාකාලය </a:t>
            </a:r>
            <a:endParaRPr lang="en-US" sz="1400" b="1" dirty="0">
              <a:latin typeface="Arial" charset="0"/>
            </a:endParaRPr>
          </a:p>
        </p:txBody>
      </p:sp>
      <p:sp>
        <p:nvSpPr>
          <p:cNvPr id="44" name="Text Box 3"/>
          <p:cNvSpPr txBox="1">
            <a:spLocks noChangeArrowheads="1"/>
          </p:cNvSpPr>
          <p:nvPr/>
        </p:nvSpPr>
        <p:spPr bwMode="auto">
          <a:xfrm>
            <a:off x="0" y="6453188"/>
            <a:ext cx="9144000" cy="404812"/>
          </a:xfrm>
          <a:prstGeom prst="rect">
            <a:avLst/>
          </a:prstGeom>
          <a:solidFill>
            <a:srgbClr val="000099"/>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800" b="1" dirty="0" smtClean="0">
                <a:solidFill>
                  <a:srgbClr val="FFFFFF"/>
                </a:solidFill>
                <a:effectLst>
                  <a:outerShdw blurRad="38100" dist="38100" dir="2700000" algn="tl">
                    <a:srgbClr val="000000"/>
                  </a:outerShdw>
                </a:effectLst>
                <a:latin typeface="Arial" charset="0"/>
                <a:cs typeface="Arial" charset="0"/>
              </a:rPr>
              <a:t>Dr. Max Anders • Dallas Theological Seminary • Course 725 (Summer 1984)</a:t>
            </a:r>
            <a:endParaRPr lang="en-US" sz="1050" b="1" dirty="0" smtClean="0">
              <a:solidFill>
                <a:srgbClr val="FFFFFF"/>
              </a:solidFill>
              <a:effectLst>
                <a:outerShdw blurRad="38100" dist="38100" dir="2700000" algn="tl">
                  <a:srgbClr val="000000"/>
                </a:outerShdw>
              </a:effectLst>
              <a:latin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271"/>
                                        </p:tgtEl>
                                        <p:attrNameLst>
                                          <p:attrName>style.visibility</p:attrName>
                                        </p:attrNameLst>
                                      </p:cBhvr>
                                      <p:to>
                                        <p:strVal val="visible"/>
                                      </p:to>
                                    </p:set>
                                    <p:anim calcmode="lin" valueType="num">
                                      <p:cBhvr additive="base">
                                        <p:cTn id="12" dur="500" fill="hold"/>
                                        <p:tgtEl>
                                          <p:spTgt spid="11271"/>
                                        </p:tgtEl>
                                        <p:attrNameLst>
                                          <p:attrName>ppt_x</p:attrName>
                                        </p:attrNameLst>
                                      </p:cBhvr>
                                      <p:tavLst>
                                        <p:tav tm="0">
                                          <p:val>
                                            <p:strVal val="#ppt_x"/>
                                          </p:val>
                                        </p:tav>
                                        <p:tav tm="100000">
                                          <p:val>
                                            <p:strVal val="#ppt_x"/>
                                          </p:val>
                                        </p:tav>
                                      </p:tavLst>
                                    </p:anim>
                                    <p:anim calcmode="lin" valueType="num">
                                      <p:cBhvr additive="base">
                                        <p:cTn id="13" dur="500" fill="hold"/>
                                        <p:tgtEl>
                                          <p:spTgt spid="1127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272"/>
                                        </p:tgtEl>
                                        <p:attrNameLst>
                                          <p:attrName>style.visibility</p:attrName>
                                        </p:attrNameLst>
                                      </p:cBhvr>
                                      <p:to>
                                        <p:strVal val="visible"/>
                                      </p:to>
                                    </p:set>
                                    <p:anim calcmode="lin" valueType="num">
                                      <p:cBhvr additive="base">
                                        <p:cTn id="18" dur="500" fill="hold"/>
                                        <p:tgtEl>
                                          <p:spTgt spid="11272"/>
                                        </p:tgtEl>
                                        <p:attrNameLst>
                                          <p:attrName>ppt_x</p:attrName>
                                        </p:attrNameLst>
                                      </p:cBhvr>
                                      <p:tavLst>
                                        <p:tav tm="0">
                                          <p:val>
                                            <p:strVal val="#ppt_x"/>
                                          </p:val>
                                        </p:tav>
                                        <p:tav tm="100000">
                                          <p:val>
                                            <p:strVal val="#ppt_x"/>
                                          </p:val>
                                        </p:tav>
                                      </p:tavLst>
                                    </p:anim>
                                    <p:anim calcmode="lin" valueType="num">
                                      <p:cBhvr additive="base">
                                        <p:cTn id="19" dur="500" fill="hold"/>
                                        <p:tgtEl>
                                          <p:spTgt spid="11272"/>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273"/>
                                        </p:tgtEl>
                                        <p:attrNameLst>
                                          <p:attrName>style.visibility</p:attrName>
                                        </p:attrNameLst>
                                      </p:cBhvr>
                                      <p:to>
                                        <p:strVal val="visible"/>
                                      </p:to>
                                    </p:set>
                                    <p:anim calcmode="lin" valueType="num">
                                      <p:cBhvr additive="base">
                                        <p:cTn id="24" dur="500" fill="hold"/>
                                        <p:tgtEl>
                                          <p:spTgt spid="11273"/>
                                        </p:tgtEl>
                                        <p:attrNameLst>
                                          <p:attrName>ppt_x</p:attrName>
                                        </p:attrNameLst>
                                      </p:cBhvr>
                                      <p:tavLst>
                                        <p:tav tm="0">
                                          <p:val>
                                            <p:strVal val="#ppt_x"/>
                                          </p:val>
                                        </p:tav>
                                        <p:tav tm="100000">
                                          <p:val>
                                            <p:strVal val="#ppt_x"/>
                                          </p:val>
                                        </p:tav>
                                      </p:tavLst>
                                    </p:anim>
                                    <p:anim calcmode="lin" valueType="num">
                                      <p:cBhvr additive="base">
                                        <p:cTn id="25" dur="500" fill="hold"/>
                                        <p:tgtEl>
                                          <p:spTgt spid="11273"/>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276"/>
                                        </p:tgtEl>
                                        <p:attrNameLst>
                                          <p:attrName>style.visibility</p:attrName>
                                        </p:attrNameLst>
                                      </p:cBhvr>
                                      <p:to>
                                        <p:strVal val="visible"/>
                                      </p:to>
                                    </p:set>
                                    <p:anim calcmode="lin" valueType="num">
                                      <p:cBhvr additive="base">
                                        <p:cTn id="30" dur="500" fill="hold"/>
                                        <p:tgtEl>
                                          <p:spTgt spid="11276"/>
                                        </p:tgtEl>
                                        <p:attrNameLst>
                                          <p:attrName>ppt_x</p:attrName>
                                        </p:attrNameLst>
                                      </p:cBhvr>
                                      <p:tavLst>
                                        <p:tav tm="0">
                                          <p:val>
                                            <p:strVal val="#ppt_x"/>
                                          </p:val>
                                        </p:tav>
                                        <p:tav tm="100000">
                                          <p:val>
                                            <p:strVal val="#ppt_x"/>
                                          </p:val>
                                        </p:tav>
                                      </p:tavLst>
                                    </p:anim>
                                    <p:anim calcmode="lin" valueType="num">
                                      <p:cBhvr additive="base">
                                        <p:cTn id="31" dur="500" fill="hold"/>
                                        <p:tgtEl>
                                          <p:spTgt spid="11276"/>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1275"/>
                                        </p:tgtEl>
                                        <p:attrNameLst>
                                          <p:attrName>style.visibility</p:attrName>
                                        </p:attrNameLst>
                                      </p:cBhvr>
                                      <p:to>
                                        <p:strVal val="visible"/>
                                      </p:to>
                                    </p:set>
                                    <p:anim calcmode="lin" valueType="num">
                                      <p:cBhvr additive="base">
                                        <p:cTn id="36" dur="500" fill="hold"/>
                                        <p:tgtEl>
                                          <p:spTgt spid="11275"/>
                                        </p:tgtEl>
                                        <p:attrNameLst>
                                          <p:attrName>ppt_x</p:attrName>
                                        </p:attrNameLst>
                                      </p:cBhvr>
                                      <p:tavLst>
                                        <p:tav tm="0">
                                          <p:val>
                                            <p:strVal val="#ppt_x"/>
                                          </p:val>
                                        </p:tav>
                                        <p:tav tm="100000">
                                          <p:val>
                                            <p:strVal val="#ppt_x"/>
                                          </p:val>
                                        </p:tav>
                                      </p:tavLst>
                                    </p:anim>
                                    <p:anim calcmode="lin" valueType="num">
                                      <p:cBhvr additive="base">
                                        <p:cTn id="37" dur="500" fill="hold"/>
                                        <p:tgtEl>
                                          <p:spTgt spid="11275"/>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1277"/>
                                        </p:tgtEl>
                                        <p:attrNameLst>
                                          <p:attrName>style.visibility</p:attrName>
                                        </p:attrNameLst>
                                      </p:cBhvr>
                                      <p:to>
                                        <p:strVal val="visible"/>
                                      </p:to>
                                    </p:set>
                                    <p:anim calcmode="lin" valueType="num">
                                      <p:cBhvr additive="base">
                                        <p:cTn id="42" dur="500" fill="hold"/>
                                        <p:tgtEl>
                                          <p:spTgt spid="11277"/>
                                        </p:tgtEl>
                                        <p:attrNameLst>
                                          <p:attrName>ppt_x</p:attrName>
                                        </p:attrNameLst>
                                      </p:cBhvr>
                                      <p:tavLst>
                                        <p:tav tm="0">
                                          <p:val>
                                            <p:strVal val="#ppt_x"/>
                                          </p:val>
                                        </p:tav>
                                        <p:tav tm="100000">
                                          <p:val>
                                            <p:strVal val="#ppt_x"/>
                                          </p:val>
                                        </p:tav>
                                      </p:tavLst>
                                    </p:anim>
                                    <p:anim calcmode="lin" valueType="num">
                                      <p:cBhvr additive="base">
                                        <p:cTn id="43" dur="500" fill="hold"/>
                                        <p:tgtEl>
                                          <p:spTgt spid="11277"/>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1278"/>
                                        </p:tgtEl>
                                        <p:attrNameLst>
                                          <p:attrName>style.visibility</p:attrName>
                                        </p:attrNameLst>
                                      </p:cBhvr>
                                      <p:to>
                                        <p:strVal val="visible"/>
                                      </p:to>
                                    </p:set>
                                    <p:anim calcmode="lin" valueType="num">
                                      <p:cBhvr additive="base">
                                        <p:cTn id="48" dur="500" fill="hold"/>
                                        <p:tgtEl>
                                          <p:spTgt spid="11278"/>
                                        </p:tgtEl>
                                        <p:attrNameLst>
                                          <p:attrName>ppt_x</p:attrName>
                                        </p:attrNameLst>
                                      </p:cBhvr>
                                      <p:tavLst>
                                        <p:tav tm="0">
                                          <p:val>
                                            <p:strVal val="#ppt_x"/>
                                          </p:val>
                                        </p:tav>
                                        <p:tav tm="100000">
                                          <p:val>
                                            <p:strVal val="#ppt_x"/>
                                          </p:val>
                                        </p:tav>
                                      </p:tavLst>
                                    </p:anim>
                                    <p:anim calcmode="lin" valueType="num">
                                      <p:cBhvr additive="base">
                                        <p:cTn id="49" dur="500" fill="hold"/>
                                        <p:tgtEl>
                                          <p:spTgt spid="11278"/>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1279"/>
                                        </p:tgtEl>
                                        <p:attrNameLst>
                                          <p:attrName>style.visibility</p:attrName>
                                        </p:attrNameLst>
                                      </p:cBhvr>
                                      <p:to>
                                        <p:strVal val="visible"/>
                                      </p:to>
                                    </p:set>
                                    <p:anim calcmode="lin" valueType="num">
                                      <p:cBhvr additive="base">
                                        <p:cTn id="54" dur="500" fill="hold"/>
                                        <p:tgtEl>
                                          <p:spTgt spid="11279"/>
                                        </p:tgtEl>
                                        <p:attrNameLst>
                                          <p:attrName>ppt_x</p:attrName>
                                        </p:attrNameLst>
                                      </p:cBhvr>
                                      <p:tavLst>
                                        <p:tav tm="0">
                                          <p:val>
                                            <p:strVal val="#ppt_x"/>
                                          </p:val>
                                        </p:tav>
                                        <p:tav tm="100000">
                                          <p:val>
                                            <p:strVal val="#ppt_x"/>
                                          </p:val>
                                        </p:tav>
                                      </p:tavLst>
                                    </p:anim>
                                    <p:anim calcmode="lin" valueType="num">
                                      <p:cBhvr additive="base">
                                        <p:cTn id="55" dur="500" fill="hold"/>
                                        <p:tgtEl>
                                          <p:spTgt spid="11279"/>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1280"/>
                                        </p:tgtEl>
                                        <p:attrNameLst>
                                          <p:attrName>style.visibility</p:attrName>
                                        </p:attrNameLst>
                                      </p:cBhvr>
                                      <p:to>
                                        <p:strVal val="visible"/>
                                      </p:to>
                                    </p:set>
                                    <p:anim calcmode="lin" valueType="num">
                                      <p:cBhvr additive="base">
                                        <p:cTn id="60" dur="500" fill="hold"/>
                                        <p:tgtEl>
                                          <p:spTgt spid="11280"/>
                                        </p:tgtEl>
                                        <p:attrNameLst>
                                          <p:attrName>ppt_x</p:attrName>
                                        </p:attrNameLst>
                                      </p:cBhvr>
                                      <p:tavLst>
                                        <p:tav tm="0">
                                          <p:val>
                                            <p:strVal val="#ppt_x"/>
                                          </p:val>
                                        </p:tav>
                                        <p:tav tm="100000">
                                          <p:val>
                                            <p:strVal val="#ppt_x"/>
                                          </p:val>
                                        </p:tav>
                                      </p:tavLst>
                                    </p:anim>
                                    <p:anim calcmode="lin" valueType="num">
                                      <p:cBhvr additive="base">
                                        <p:cTn id="61" dur="500" fill="hold"/>
                                        <p:tgtEl>
                                          <p:spTgt spid="11280"/>
                                        </p:tgtEl>
                                        <p:attrNameLst>
                                          <p:attrName>ppt_y</p:attrName>
                                        </p:attrNameLst>
                                      </p:cBhvr>
                                      <p:tavLst>
                                        <p:tav tm="0">
                                          <p:val>
                                            <p:strVal val="1+#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1281"/>
                                        </p:tgtEl>
                                        <p:attrNameLst>
                                          <p:attrName>style.visibility</p:attrName>
                                        </p:attrNameLst>
                                      </p:cBhvr>
                                      <p:to>
                                        <p:strVal val="visible"/>
                                      </p:to>
                                    </p:set>
                                    <p:anim calcmode="lin" valueType="num">
                                      <p:cBhvr additive="base">
                                        <p:cTn id="66" dur="500" fill="hold"/>
                                        <p:tgtEl>
                                          <p:spTgt spid="11281"/>
                                        </p:tgtEl>
                                        <p:attrNameLst>
                                          <p:attrName>ppt_x</p:attrName>
                                        </p:attrNameLst>
                                      </p:cBhvr>
                                      <p:tavLst>
                                        <p:tav tm="0">
                                          <p:val>
                                            <p:strVal val="#ppt_x"/>
                                          </p:val>
                                        </p:tav>
                                        <p:tav tm="100000">
                                          <p:val>
                                            <p:strVal val="#ppt_x"/>
                                          </p:val>
                                        </p:tav>
                                      </p:tavLst>
                                    </p:anim>
                                    <p:anim calcmode="lin" valueType="num">
                                      <p:cBhvr additive="base">
                                        <p:cTn id="67" dur="500" fill="hold"/>
                                        <p:tgtEl>
                                          <p:spTgt spid="11281"/>
                                        </p:tgtEl>
                                        <p:attrNameLst>
                                          <p:attrName>ppt_y</p:attrName>
                                        </p:attrNameLst>
                                      </p:cBhvr>
                                      <p:tavLst>
                                        <p:tav tm="0">
                                          <p:val>
                                            <p:strVal val="1+#ppt_h/2"/>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1282"/>
                                        </p:tgtEl>
                                        <p:attrNameLst>
                                          <p:attrName>style.visibility</p:attrName>
                                        </p:attrNameLst>
                                      </p:cBhvr>
                                      <p:to>
                                        <p:strVal val="visible"/>
                                      </p:to>
                                    </p:set>
                                    <p:anim calcmode="lin" valueType="num">
                                      <p:cBhvr additive="base">
                                        <p:cTn id="72" dur="500" fill="hold"/>
                                        <p:tgtEl>
                                          <p:spTgt spid="11282"/>
                                        </p:tgtEl>
                                        <p:attrNameLst>
                                          <p:attrName>ppt_x</p:attrName>
                                        </p:attrNameLst>
                                      </p:cBhvr>
                                      <p:tavLst>
                                        <p:tav tm="0">
                                          <p:val>
                                            <p:strVal val="#ppt_x"/>
                                          </p:val>
                                        </p:tav>
                                        <p:tav tm="100000">
                                          <p:val>
                                            <p:strVal val="#ppt_x"/>
                                          </p:val>
                                        </p:tav>
                                      </p:tavLst>
                                    </p:anim>
                                    <p:anim calcmode="lin" valueType="num">
                                      <p:cBhvr additive="base">
                                        <p:cTn id="73" dur="500" fill="hold"/>
                                        <p:tgtEl>
                                          <p:spTgt spid="11282"/>
                                        </p:tgtEl>
                                        <p:attrNameLst>
                                          <p:attrName>ppt_y</p:attrName>
                                        </p:attrNameLst>
                                      </p:cBhvr>
                                      <p:tavLst>
                                        <p:tav tm="0">
                                          <p:val>
                                            <p:strVal val="1+#ppt_h/2"/>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11283"/>
                                        </p:tgtEl>
                                        <p:attrNameLst>
                                          <p:attrName>style.visibility</p:attrName>
                                        </p:attrNameLst>
                                      </p:cBhvr>
                                      <p:to>
                                        <p:strVal val="visible"/>
                                      </p:to>
                                    </p:set>
                                    <p:anim calcmode="lin" valueType="num">
                                      <p:cBhvr additive="base">
                                        <p:cTn id="78" dur="500" fill="hold"/>
                                        <p:tgtEl>
                                          <p:spTgt spid="11283"/>
                                        </p:tgtEl>
                                        <p:attrNameLst>
                                          <p:attrName>ppt_x</p:attrName>
                                        </p:attrNameLst>
                                      </p:cBhvr>
                                      <p:tavLst>
                                        <p:tav tm="0">
                                          <p:val>
                                            <p:strVal val="#ppt_x"/>
                                          </p:val>
                                        </p:tav>
                                        <p:tav tm="100000">
                                          <p:val>
                                            <p:strVal val="#ppt_x"/>
                                          </p:val>
                                        </p:tav>
                                      </p:tavLst>
                                    </p:anim>
                                    <p:anim calcmode="lin" valueType="num">
                                      <p:cBhvr additive="base">
                                        <p:cTn id="79" dur="500" fill="hold"/>
                                        <p:tgtEl>
                                          <p:spTgt spid="11283"/>
                                        </p:tgtEl>
                                        <p:attrNameLst>
                                          <p:attrName>ppt_y</p:attrName>
                                        </p:attrNameLst>
                                      </p:cBhvr>
                                      <p:tavLst>
                                        <p:tav tm="0">
                                          <p:val>
                                            <p:strVal val="1+#ppt_h/2"/>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additive="base">
                                        <p:cTn id="84" dur="500" fill="hold"/>
                                        <p:tgtEl>
                                          <p:spTgt spid="23"/>
                                        </p:tgtEl>
                                        <p:attrNameLst>
                                          <p:attrName>ppt_x</p:attrName>
                                        </p:attrNameLst>
                                      </p:cBhvr>
                                      <p:tavLst>
                                        <p:tav tm="0">
                                          <p:val>
                                            <p:strVal val="#ppt_x"/>
                                          </p:val>
                                        </p:tav>
                                        <p:tav tm="100000">
                                          <p:val>
                                            <p:strVal val="#ppt_x"/>
                                          </p:val>
                                        </p:tav>
                                      </p:tavLst>
                                    </p:anim>
                                    <p:anim calcmode="lin" valueType="num">
                                      <p:cBhvr additive="base">
                                        <p:cTn id="8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24"/>
                                        </p:tgtEl>
                                        <p:attrNameLst>
                                          <p:attrName>style.visibility</p:attrName>
                                        </p:attrNameLst>
                                      </p:cBhvr>
                                      <p:to>
                                        <p:strVal val="visible"/>
                                      </p:to>
                                    </p:set>
                                    <p:anim calcmode="lin" valueType="num">
                                      <p:cBhvr additive="base">
                                        <p:cTn id="90" dur="500" fill="hold"/>
                                        <p:tgtEl>
                                          <p:spTgt spid="24"/>
                                        </p:tgtEl>
                                        <p:attrNameLst>
                                          <p:attrName>ppt_x</p:attrName>
                                        </p:attrNameLst>
                                      </p:cBhvr>
                                      <p:tavLst>
                                        <p:tav tm="0">
                                          <p:val>
                                            <p:strVal val="#ppt_x"/>
                                          </p:val>
                                        </p:tav>
                                        <p:tav tm="100000">
                                          <p:val>
                                            <p:strVal val="#ppt_x"/>
                                          </p:val>
                                        </p:tav>
                                      </p:tavLst>
                                    </p:anim>
                                    <p:anim calcmode="lin" valueType="num">
                                      <p:cBhvr additive="base">
                                        <p:cTn id="9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 calcmode="lin" valueType="num">
                                      <p:cBhvr additive="base">
                                        <p:cTn id="96" dur="500" fill="hold"/>
                                        <p:tgtEl>
                                          <p:spTgt spid="25"/>
                                        </p:tgtEl>
                                        <p:attrNameLst>
                                          <p:attrName>ppt_x</p:attrName>
                                        </p:attrNameLst>
                                      </p:cBhvr>
                                      <p:tavLst>
                                        <p:tav tm="0">
                                          <p:val>
                                            <p:strVal val="#ppt_x"/>
                                          </p:val>
                                        </p:tav>
                                        <p:tav tm="100000">
                                          <p:val>
                                            <p:strVal val="#ppt_x"/>
                                          </p:val>
                                        </p:tav>
                                      </p:tavLst>
                                    </p:anim>
                                    <p:anim calcmode="lin" valueType="num">
                                      <p:cBhvr additive="base">
                                        <p:cTn id="9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8" fill="hold" nodeType="clickPar">
                      <p:stCondLst>
                        <p:cond delay="indefinite"/>
                      </p:stCondLst>
                      <p:childTnLst>
                        <p:par>
                          <p:cTn id="99" fill="hold" nodeType="withGroup">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26"/>
                                        </p:tgtEl>
                                        <p:attrNameLst>
                                          <p:attrName>style.visibility</p:attrName>
                                        </p:attrNameLst>
                                      </p:cBhvr>
                                      <p:to>
                                        <p:strVal val="visible"/>
                                      </p:to>
                                    </p:set>
                                    <p:anim calcmode="lin" valueType="num">
                                      <p:cBhvr additive="base">
                                        <p:cTn id="102" dur="500" fill="hold"/>
                                        <p:tgtEl>
                                          <p:spTgt spid="26"/>
                                        </p:tgtEl>
                                        <p:attrNameLst>
                                          <p:attrName>ppt_x</p:attrName>
                                        </p:attrNameLst>
                                      </p:cBhvr>
                                      <p:tavLst>
                                        <p:tav tm="0">
                                          <p:val>
                                            <p:strVal val="#ppt_x"/>
                                          </p:val>
                                        </p:tav>
                                        <p:tav tm="100000">
                                          <p:val>
                                            <p:strVal val="#ppt_x"/>
                                          </p:val>
                                        </p:tav>
                                      </p:tavLst>
                                    </p:anim>
                                    <p:anim calcmode="lin" valueType="num">
                                      <p:cBhvr additive="base">
                                        <p:cTn id="10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27"/>
                                        </p:tgtEl>
                                        <p:attrNameLst>
                                          <p:attrName>style.visibility</p:attrName>
                                        </p:attrNameLst>
                                      </p:cBhvr>
                                      <p:to>
                                        <p:strVal val="visible"/>
                                      </p:to>
                                    </p:set>
                                    <p:anim calcmode="lin" valueType="num">
                                      <p:cBhvr additive="base">
                                        <p:cTn id="108" dur="500" fill="hold"/>
                                        <p:tgtEl>
                                          <p:spTgt spid="27"/>
                                        </p:tgtEl>
                                        <p:attrNameLst>
                                          <p:attrName>ppt_x</p:attrName>
                                        </p:attrNameLst>
                                      </p:cBhvr>
                                      <p:tavLst>
                                        <p:tav tm="0">
                                          <p:val>
                                            <p:strVal val="#ppt_x"/>
                                          </p:val>
                                        </p:tav>
                                        <p:tav tm="100000">
                                          <p:val>
                                            <p:strVal val="#ppt_x"/>
                                          </p:val>
                                        </p:tav>
                                      </p:tavLst>
                                    </p:anim>
                                    <p:anim calcmode="lin" valueType="num">
                                      <p:cBhvr additive="base">
                                        <p:cTn id="10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 presetClass="entr" presetSubtype="4" fill="hold" grpId="0" nodeType="clickEffect">
                                  <p:stCondLst>
                                    <p:cond delay="0"/>
                                  </p:stCondLst>
                                  <p:childTnLst>
                                    <p:set>
                                      <p:cBhvr>
                                        <p:cTn id="113" dur="1" fill="hold">
                                          <p:stCondLst>
                                            <p:cond delay="0"/>
                                          </p:stCondLst>
                                        </p:cTn>
                                        <p:tgtEl>
                                          <p:spTgt spid="28"/>
                                        </p:tgtEl>
                                        <p:attrNameLst>
                                          <p:attrName>style.visibility</p:attrName>
                                        </p:attrNameLst>
                                      </p:cBhvr>
                                      <p:to>
                                        <p:strVal val="visible"/>
                                      </p:to>
                                    </p:set>
                                    <p:anim calcmode="lin" valueType="num">
                                      <p:cBhvr additive="base">
                                        <p:cTn id="114" dur="500" fill="hold"/>
                                        <p:tgtEl>
                                          <p:spTgt spid="28"/>
                                        </p:tgtEl>
                                        <p:attrNameLst>
                                          <p:attrName>ppt_x</p:attrName>
                                        </p:attrNameLst>
                                      </p:cBhvr>
                                      <p:tavLst>
                                        <p:tav tm="0">
                                          <p:val>
                                            <p:strVal val="#ppt_x"/>
                                          </p:val>
                                        </p:tav>
                                        <p:tav tm="100000">
                                          <p:val>
                                            <p:strVal val="#ppt_x"/>
                                          </p:val>
                                        </p:tav>
                                      </p:tavLst>
                                    </p:anim>
                                    <p:anim calcmode="lin" valueType="num">
                                      <p:cBhvr additive="base">
                                        <p:cTn id="11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16" fill="hold" nodeType="clickPar">
                      <p:stCondLst>
                        <p:cond delay="indefinite"/>
                      </p:stCondLst>
                      <p:childTnLst>
                        <p:par>
                          <p:cTn id="117" fill="hold" nodeType="withGroup">
                            <p:stCondLst>
                              <p:cond delay="0"/>
                            </p:stCondLst>
                            <p:childTnLst>
                              <p:par>
                                <p:cTn id="118" presetID="2" presetClass="entr" presetSubtype="4" fill="hold" grpId="0" nodeType="clickEffect">
                                  <p:stCondLst>
                                    <p:cond delay="0"/>
                                  </p:stCondLst>
                                  <p:childTnLst>
                                    <p:set>
                                      <p:cBhvr>
                                        <p:cTn id="119" dur="1" fill="hold">
                                          <p:stCondLst>
                                            <p:cond delay="0"/>
                                          </p:stCondLst>
                                        </p:cTn>
                                        <p:tgtEl>
                                          <p:spTgt spid="29"/>
                                        </p:tgtEl>
                                        <p:attrNameLst>
                                          <p:attrName>style.visibility</p:attrName>
                                        </p:attrNameLst>
                                      </p:cBhvr>
                                      <p:to>
                                        <p:strVal val="visible"/>
                                      </p:to>
                                    </p:set>
                                    <p:anim calcmode="lin" valueType="num">
                                      <p:cBhvr additive="base">
                                        <p:cTn id="120" dur="500" fill="hold"/>
                                        <p:tgtEl>
                                          <p:spTgt spid="29"/>
                                        </p:tgtEl>
                                        <p:attrNameLst>
                                          <p:attrName>ppt_x</p:attrName>
                                        </p:attrNameLst>
                                      </p:cBhvr>
                                      <p:tavLst>
                                        <p:tav tm="0">
                                          <p:val>
                                            <p:strVal val="#ppt_x"/>
                                          </p:val>
                                        </p:tav>
                                        <p:tav tm="100000">
                                          <p:val>
                                            <p:strVal val="#ppt_x"/>
                                          </p:val>
                                        </p:tav>
                                      </p:tavLst>
                                    </p:anim>
                                    <p:anim calcmode="lin" valueType="num">
                                      <p:cBhvr additive="base">
                                        <p:cTn id="12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22" fill="hold" nodeType="clickPar">
                      <p:stCondLst>
                        <p:cond delay="indefinite"/>
                      </p:stCondLst>
                      <p:childTnLst>
                        <p:par>
                          <p:cTn id="123" fill="hold" nodeType="withGroup">
                            <p:stCondLst>
                              <p:cond delay="0"/>
                            </p:stCondLst>
                            <p:childTnLst>
                              <p:par>
                                <p:cTn id="124" presetID="2" presetClass="entr" presetSubtype="4" fill="hold" grpId="0" nodeType="clickEffect">
                                  <p:stCondLst>
                                    <p:cond delay="0"/>
                                  </p:stCondLst>
                                  <p:childTnLst>
                                    <p:set>
                                      <p:cBhvr>
                                        <p:cTn id="125" dur="1" fill="hold">
                                          <p:stCondLst>
                                            <p:cond delay="0"/>
                                          </p:stCondLst>
                                        </p:cTn>
                                        <p:tgtEl>
                                          <p:spTgt spid="30"/>
                                        </p:tgtEl>
                                        <p:attrNameLst>
                                          <p:attrName>style.visibility</p:attrName>
                                        </p:attrNameLst>
                                      </p:cBhvr>
                                      <p:to>
                                        <p:strVal val="visible"/>
                                      </p:to>
                                    </p:set>
                                    <p:anim calcmode="lin" valueType="num">
                                      <p:cBhvr additive="base">
                                        <p:cTn id="126" dur="500" fill="hold"/>
                                        <p:tgtEl>
                                          <p:spTgt spid="30"/>
                                        </p:tgtEl>
                                        <p:attrNameLst>
                                          <p:attrName>ppt_x</p:attrName>
                                        </p:attrNameLst>
                                      </p:cBhvr>
                                      <p:tavLst>
                                        <p:tav tm="0">
                                          <p:val>
                                            <p:strVal val="#ppt_x"/>
                                          </p:val>
                                        </p:tav>
                                        <p:tav tm="100000">
                                          <p:val>
                                            <p:strVal val="#ppt_x"/>
                                          </p:val>
                                        </p:tav>
                                      </p:tavLst>
                                    </p:anim>
                                    <p:anim calcmode="lin" valueType="num">
                                      <p:cBhvr additive="base">
                                        <p:cTn id="1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31"/>
                                        </p:tgtEl>
                                        <p:attrNameLst>
                                          <p:attrName>style.visibility</p:attrName>
                                        </p:attrNameLst>
                                      </p:cBhvr>
                                      <p:to>
                                        <p:strVal val="visible"/>
                                      </p:to>
                                    </p:set>
                                    <p:anim calcmode="lin" valueType="num">
                                      <p:cBhvr additive="base">
                                        <p:cTn id="132" dur="500" fill="hold"/>
                                        <p:tgtEl>
                                          <p:spTgt spid="31"/>
                                        </p:tgtEl>
                                        <p:attrNameLst>
                                          <p:attrName>ppt_x</p:attrName>
                                        </p:attrNameLst>
                                      </p:cBhvr>
                                      <p:tavLst>
                                        <p:tav tm="0">
                                          <p:val>
                                            <p:strVal val="#ppt_x"/>
                                          </p:val>
                                        </p:tav>
                                        <p:tav tm="100000">
                                          <p:val>
                                            <p:strVal val="#ppt_x"/>
                                          </p:val>
                                        </p:tav>
                                      </p:tavLst>
                                    </p:anim>
                                    <p:anim calcmode="lin" valueType="num">
                                      <p:cBhvr additive="base">
                                        <p:cTn id="13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4" fill="hold" nodeType="clickPar">
                      <p:stCondLst>
                        <p:cond delay="indefinite"/>
                      </p:stCondLst>
                      <p:childTnLst>
                        <p:par>
                          <p:cTn id="135" fill="hold" nodeType="withGroup">
                            <p:stCondLst>
                              <p:cond delay="0"/>
                            </p:stCondLst>
                            <p:childTnLst>
                              <p:par>
                                <p:cTn id="136" presetID="2" presetClass="entr" presetSubtype="4" fill="hold" grpId="0" nodeType="clickEffect">
                                  <p:stCondLst>
                                    <p:cond delay="0"/>
                                  </p:stCondLst>
                                  <p:childTnLst>
                                    <p:set>
                                      <p:cBhvr>
                                        <p:cTn id="137" dur="1" fill="hold">
                                          <p:stCondLst>
                                            <p:cond delay="0"/>
                                          </p:stCondLst>
                                        </p:cTn>
                                        <p:tgtEl>
                                          <p:spTgt spid="32"/>
                                        </p:tgtEl>
                                        <p:attrNameLst>
                                          <p:attrName>style.visibility</p:attrName>
                                        </p:attrNameLst>
                                      </p:cBhvr>
                                      <p:to>
                                        <p:strVal val="visible"/>
                                      </p:to>
                                    </p:set>
                                    <p:anim calcmode="lin" valueType="num">
                                      <p:cBhvr additive="base">
                                        <p:cTn id="138" dur="500" fill="hold"/>
                                        <p:tgtEl>
                                          <p:spTgt spid="32"/>
                                        </p:tgtEl>
                                        <p:attrNameLst>
                                          <p:attrName>ppt_x</p:attrName>
                                        </p:attrNameLst>
                                      </p:cBhvr>
                                      <p:tavLst>
                                        <p:tav tm="0">
                                          <p:val>
                                            <p:strVal val="#ppt_x"/>
                                          </p:val>
                                        </p:tav>
                                        <p:tav tm="100000">
                                          <p:val>
                                            <p:strVal val="#ppt_x"/>
                                          </p:val>
                                        </p:tav>
                                      </p:tavLst>
                                    </p:anim>
                                    <p:anim calcmode="lin" valueType="num">
                                      <p:cBhvr additive="base">
                                        <p:cTn id="13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0" fill="hold" nodeType="clickPar">
                      <p:stCondLst>
                        <p:cond delay="indefinite"/>
                      </p:stCondLst>
                      <p:childTnLst>
                        <p:par>
                          <p:cTn id="141" fill="hold" nodeType="withGroup">
                            <p:stCondLst>
                              <p:cond delay="0"/>
                            </p:stCondLst>
                            <p:childTnLst>
                              <p:par>
                                <p:cTn id="142" presetID="2" presetClass="entr" presetSubtype="4" fill="hold" grpId="0" nodeType="clickEffect">
                                  <p:stCondLst>
                                    <p:cond delay="0"/>
                                  </p:stCondLst>
                                  <p:childTnLst>
                                    <p:set>
                                      <p:cBhvr>
                                        <p:cTn id="143" dur="1" fill="hold">
                                          <p:stCondLst>
                                            <p:cond delay="0"/>
                                          </p:stCondLst>
                                        </p:cTn>
                                        <p:tgtEl>
                                          <p:spTgt spid="33"/>
                                        </p:tgtEl>
                                        <p:attrNameLst>
                                          <p:attrName>style.visibility</p:attrName>
                                        </p:attrNameLst>
                                      </p:cBhvr>
                                      <p:to>
                                        <p:strVal val="visible"/>
                                      </p:to>
                                    </p:set>
                                    <p:anim calcmode="lin" valueType="num">
                                      <p:cBhvr additive="base">
                                        <p:cTn id="144" dur="500" fill="hold"/>
                                        <p:tgtEl>
                                          <p:spTgt spid="33"/>
                                        </p:tgtEl>
                                        <p:attrNameLst>
                                          <p:attrName>ppt_x</p:attrName>
                                        </p:attrNameLst>
                                      </p:cBhvr>
                                      <p:tavLst>
                                        <p:tav tm="0">
                                          <p:val>
                                            <p:strVal val="#ppt_x"/>
                                          </p:val>
                                        </p:tav>
                                        <p:tav tm="100000">
                                          <p:val>
                                            <p:strVal val="#ppt_x"/>
                                          </p:val>
                                        </p:tav>
                                      </p:tavLst>
                                    </p:anim>
                                    <p:anim calcmode="lin" valueType="num">
                                      <p:cBhvr additive="base">
                                        <p:cTn id="14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46" fill="hold" nodeType="clickPar">
                      <p:stCondLst>
                        <p:cond delay="indefinite"/>
                      </p:stCondLst>
                      <p:childTnLst>
                        <p:par>
                          <p:cTn id="147" fill="hold" nodeType="withGroup">
                            <p:stCondLst>
                              <p:cond delay="0"/>
                            </p:stCondLst>
                            <p:childTnLst>
                              <p:par>
                                <p:cTn id="148" presetID="2" presetClass="entr" presetSubtype="4" fill="hold" grpId="0" nodeType="clickEffect">
                                  <p:stCondLst>
                                    <p:cond delay="0"/>
                                  </p:stCondLst>
                                  <p:childTnLst>
                                    <p:set>
                                      <p:cBhvr>
                                        <p:cTn id="149" dur="1" fill="hold">
                                          <p:stCondLst>
                                            <p:cond delay="0"/>
                                          </p:stCondLst>
                                        </p:cTn>
                                        <p:tgtEl>
                                          <p:spTgt spid="34"/>
                                        </p:tgtEl>
                                        <p:attrNameLst>
                                          <p:attrName>style.visibility</p:attrName>
                                        </p:attrNameLst>
                                      </p:cBhvr>
                                      <p:to>
                                        <p:strVal val="visible"/>
                                      </p:to>
                                    </p:set>
                                    <p:anim calcmode="lin" valueType="num">
                                      <p:cBhvr additive="base">
                                        <p:cTn id="150" dur="500" fill="hold"/>
                                        <p:tgtEl>
                                          <p:spTgt spid="34"/>
                                        </p:tgtEl>
                                        <p:attrNameLst>
                                          <p:attrName>ppt_x</p:attrName>
                                        </p:attrNameLst>
                                      </p:cBhvr>
                                      <p:tavLst>
                                        <p:tav tm="0">
                                          <p:val>
                                            <p:strVal val="#ppt_x"/>
                                          </p:val>
                                        </p:tav>
                                        <p:tav tm="100000">
                                          <p:val>
                                            <p:strVal val="#ppt_x"/>
                                          </p:val>
                                        </p:tav>
                                      </p:tavLst>
                                    </p:anim>
                                    <p:anim calcmode="lin" valueType="num">
                                      <p:cBhvr additive="base">
                                        <p:cTn id="15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2" fill="hold" nodeType="clickPar">
                      <p:stCondLst>
                        <p:cond delay="indefinite"/>
                      </p:stCondLst>
                      <p:childTnLst>
                        <p:par>
                          <p:cTn id="153" fill="hold" nodeType="withGroup">
                            <p:stCondLst>
                              <p:cond delay="0"/>
                            </p:stCondLst>
                            <p:childTnLst>
                              <p:par>
                                <p:cTn id="154" presetID="2" presetClass="entr" presetSubtype="4" fill="hold" grpId="0" nodeType="clickEffect">
                                  <p:stCondLst>
                                    <p:cond delay="0"/>
                                  </p:stCondLst>
                                  <p:childTnLst>
                                    <p:set>
                                      <p:cBhvr>
                                        <p:cTn id="155" dur="1" fill="hold">
                                          <p:stCondLst>
                                            <p:cond delay="0"/>
                                          </p:stCondLst>
                                        </p:cTn>
                                        <p:tgtEl>
                                          <p:spTgt spid="35"/>
                                        </p:tgtEl>
                                        <p:attrNameLst>
                                          <p:attrName>style.visibility</p:attrName>
                                        </p:attrNameLst>
                                      </p:cBhvr>
                                      <p:to>
                                        <p:strVal val="visible"/>
                                      </p:to>
                                    </p:set>
                                    <p:anim calcmode="lin" valueType="num">
                                      <p:cBhvr additive="base">
                                        <p:cTn id="156" dur="500" fill="hold"/>
                                        <p:tgtEl>
                                          <p:spTgt spid="35"/>
                                        </p:tgtEl>
                                        <p:attrNameLst>
                                          <p:attrName>ppt_x</p:attrName>
                                        </p:attrNameLst>
                                      </p:cBhvr>
                                      <p:tavLst>
                                        <p:tav tm="0">
                                          <p:val>
                                            <p:strVal val="#ppt_x"/>
                                          </p:val>
                                        </p:tav>
                                        <p:tav tm="100000">
                                          <p:val>
                                            <p:strVal val="#ppt_x"/>
                                          </p:val>
                                        </p:tav>
                                      </p:tavLst>
                                    </p:anim>
                                    <p:anim calcmode="lin" valueType="num">
                                      <p:cBhvr additive="base">
                                        <p:cTn id="15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58" fill="hold" nodeType="clickPar">
                      <p:stCondLst>
                        <p:cond delay="indefinite"/>
                      </p:stCondLst>
                      <p:childTnLst>
                        <p:par>
                          <p:cTn id="159" fill="hold" nodeType="withGroup">
                            <p:stCondLst>
                              <p:cond delay="0"/>
                            </p:stCondLst>
                            <p:childTnLst>
                              <p:par>
                                <p:cTn id="160" presetID="2" presetClass="entr" presetSubtype="4" fill="hold" grpId="0" nodeType="clickEffect">
                                  <p:stCondLst>
                                    <p:cond delay="0"/>
                                  </p:stCondLst>
                                  <p:childTnLst>
                                    <p:set>
                                      <p:cBhvr>
                                        <p:cTn id="161" dur="1" fill="hold">
                                          <p:stCondLst>
                                            <p:cond delay="0"/>
                                          </p:stCondLst>
                                        </p:cTn>
                                        <p:tgtEl>
                                          <p:spTgt spid="36"/>
                                        </p:tgtEl>
                                        <p:attrNameLst>
                                          <p:attrName>style.visibility</p:attrName>
                                        </p:attrNameLst>
                                      </p:cBhvr>
                                      <p:to>
                                        <p:strVal val="visible"/>
                                      </p:to>
                                    </p:set>
                                    <p:anim calcmode="lin" valueType="num">
                                      <p:cBhvr additive="base">
                                        <p:cTn id="162" dur="500" fill="hold"/>
                                        <p:tgtEl>
                                          <p:spTgt spid="36"/>
                                        </p:tgtEl>
                                        <p:attrNameLst>
                                          <p:attrName>ppt_x</p:attrName>
                                        </p:attrNameLst>
                                      </p:cBhvr>
                                      <p:tavLst>
                                        <p:tav tm="0">
                                          <p:val>
                                            <p:strVal val="#ppt_x"/>
                                          </p:val>
                                        </p:tav>
                                        <p:tav tm="100000">
                                          <p:val>
                                            <p:strVal val="#ppt_x"/>
                                          </p:val>
                                        </p:tav>
                                      </p:tavLst>
                                    </p:anim>
                                    <p:anim calcmode="lin" valueType="num">
                                      <p:cBhvr additive="base">
                                        <p:cTn id="16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64" fill="hold" nodeType="clickPar">
                      <p:stCondLst>
                        <p:cond delay="indefinite"/>
                      </p:stCondLst>
                      <p:childTnLst>
                        <p:par>
                          <p:cTn id="165" fill="hold" nodeType="withGroup">
                            <p:stCondLst>
                              <p:cond delay="0"/>
                            </p:stCondLst>
                            <p:childTnLst>
                              <p:par>
                                <p:cTn id="166" presetID="2" presetClass="entr" presetSubtype="4" fill="hold" grpId="0" nodeType="clickEffect">
                                  <p:stCondLst>
                                    <p:cond delay="0"/>
                                  </p:stCondLst>
                                  <p:childTnLst>
                                    <p:set>
                                      <p:cBhvr>
                                        <p:cTn id="167" dur="1" fill="hold">
                                          <p:stCondLst>
                                            <p:cond delay="0"/>
                                          </p:stCondLst>
                                        </p:cTn>
                                        <p:tgtEl>
                                          <p:spTgt spid="37"/>
                                        </p:tgtEl>
                                        <p:attrNameLst>
                                          <p:attrName>style.visibility</p:attrName>
                                        </p:attrNameLst>
                                      </p:cBhvr>
                                      <p:to>
                                        <p:strVal val="visible"/>
                                      </p:to>
                                    </p:set>
                                    <p:anim calcmode="lin" valueType="num">
                                      <p:cBhvr additive="base">
                                        <p:cTn id="168" dur="500" fill="hold"/>
                                        <p:tgtEl>
                                          <p:spTgt spid="37"/>
                                        </p:tgtEl>
                                        <p:attrNameLst>
                                          <p:attrName>ppt_x</p:attrName>
                                        </p:attrNameLst>
                                      </p:cBhvr>
                                      <p:tavLst>
                                        <p:tav tm="0">
                                          <p:val>
                                            <p:strVal val="#ppt_x"/>
                                          </p:val>
                                        </p:tav>
                                        <p:tav tm="100000">
                                          <p:val>
                                            <p:strVal val="#ppt_x"/>
                                          </p:val>
                                        </p:tav>
                                      </p:tavLst>
                                    </p:anim>
                                    <p:anim calcmode="lin" valueType="num">
                                      <p:cBhvr additive="base">
                                        <p:cTn id="16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70" fill="hold" nodeType="clickPar">
                      <p:stCondLst>
                        <p:cond delay="indefinite"/>
                      </p:stCondLst>
                      <p:childTnLst>
                        <p:par>
                          <p:cTn id="171" fill="hold" nodeType="withGroup">
                            <p:stCondLst>
                              <p:cond delay="0"/>
                            </p:stCondLst>
                            <p:childTnLst>
                              <p:par>
                                <p:cTn id="172" presetID="2" presetClass="entr" presetSubtype="4" fill="hold" grpId="0" nodeType="clickEffect">
                                  <p:stCondLst>
                                    <p:cond delay="0"/>
                                  </p:stCondLst>
                                  <p:childTnLst>
                                    <p:set>
                                      <p:cBhvr>
                                        <p:cTn id="173" dur="1" fill="hold">
                                          <p:stCondLst>
                                            <p:cond delay="0"/>
                                          </p:stCondLst>
                                        </p:cTn>
                                        <p:tgtEl>
                                          <p:spTgt spid="38"/>
                                        </p:tgtEl>
                                        <p:attrNameLst>
                                          <p:attrName>style.visibility</p:attrName>
                                        </p:attrNameLst>
                                      </p:cBhvr>
                                      <p:to>
                                        <p:strVal val="visible"/>
                                      </p:to>
                                    </p:set>
                                    <p:anim calcmode="lin" valueType="num">
                                      <p:cBhvr additive="base">
                                        <p:cTn id="174" dur="500" fill="hold"/>
                                        <p:tgtEl>
                                          <p:spTgt spid="38"/>
                                        </p:tgtEl>
                                        <p:attrNameLst>
                                          <p:attrName>ppt_x</p:attrName>
                                        </p:attrNameLst>
                                      </p:cBhvr>
                                      <p:tavLst>
                                        <p:tav tm="0">
                                          <p:val>
                                            <p:strVal val="#ppt_x"/>
                                          </p:val>
                                        </p:tav>
                                        <p:tav tm="100000">
                                          <p:val>
                                            <p:strVal val="#ppt_x"/>
                                          </p:val>
                                        </p:tav>
                                      </p:tavLst>
                                    </p:anim>
                                    <p:anim calcmode="lin" valueType="num">
                                      <p:cBhvr additive="base">
                                        <p:cTn id="17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76" fill="hold" nodeType="clickPar">
                      <p:stCondLst>
                        <p:cond delay="indefinite"/>
                      </p:stCondLst>
                      <p:childTnLst>
                        <p:par>
                          <p:cTn id="177" fill="hold" nodeType="withGroup">
                            <p:stCondLst>
                              <p:cond delay="0"/>
                            </p:stCondLst>
                            <p:childTnLst>
                              <p:par>
                                <p:cTn id="178" presetID="2" presetClass="entr" presetSubtype="4" fill="hold" grpId="0" nodeType="clickEffect">
                                  <p:stCondLst>
                                    <p:cond delay="0"/>
                                  </p:stCondLst>
                                  <p:childTnLst>
                                    <p:set>
                                      <p:cBhvr>
                                        <p:cTn id="179" dur="1" fill="hold">
                                          <p:stCondLst>
                                            <p:cond delay="0"/>
                                          </p:stCondLst>
                                        </p:cTn>
                                        <p:tgtEl>
                                          <p:spTgt spid="39"/>
                                        </p:tgtEl>
                                        <p:attrNameLst>
                                          <p:attrName>style.visibility</p:attrName>
                                        </p:attrNameLst>
                                      </p:cBhvr>
                                      <p:to>
                                        <p:strVal val="visible"/>
                                      </p:to>
                                    </p:set>
                                    <p:anim calcmode="lin" valueType="num">
                                      <p:cBhvr additive="base">
                                        <p:cTn id="180" dur="500" fill="hold"/>
                                        <p:tgtEl>
                                          <p:spTgt spid="39"/>
                                        </p:tgtEl>
                                        <p:attrNameLst>
                                          <p:attrName>ppt_x</p:attrName>
                                        </p:attrNameLst>
                                      </p:cBhvr>
                                      <p:tavLst>
                                        <p:tav tm="0">
                                          <p:val>
                                            <p:strVal val="#ppt_x"/>
                                          </p:val>
                                        </p:tav>
                                        <p:tav tm="100000">
                                          <p:val>
                                            <p:strVal val="#ppt_x"/>
                                          </p:val>
                                        </p:tav>
                                      </p:tavLst>
                                    </p:anim>
                                    <p:anim calcmode="lin" valueType="num">
                                      <p:cBhvr additive="base">
                                        <p:cTn id="18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 presetClass="entr" presetSubtype="4" fill="hold" grpId="0" nodeType="clickEffect">
                                  <p:stCondLst>
                                    <p:cond delay="0"/>
                                  </p:stCondLst>
                                  <p:childTnLst>
                                    <p:set>
                                      <p:cBhvr>
                                        <p:cTn id="185" dur="1" fill="hold">
                                          <p:stCondLst>
                                            <p:cond delay="0"/>
                                          </p:stCondLst>
                                        </p:cTn>
                                        <p:tgtEl>
                                          <p:spTgt spid="40"/>
                                        </p:tgtEl>
                                        <p:attrNameLst>
                                          <p:attrName>style.visibility</p:attrName>
                                        </p:attrNameLst>
                                      </p:cBhvr>
                                      <p:to>
                                        <p:strVal val="visible"/>
                                      </p:to>
                                    </p:set>
                                    <p:anim calcmode="lin" valueType="num">
                                      <p:cBhvr additive="base">
                                        <p:cTn id="186" dur="500" fill="hold"/>
                                        <p:tgtEl>
                                          <p:spTgt spid="40"/>
                                        </p:tgtEl>
                                        <p:attrNameLst>
                                          <p:attrName>ppt_x</p:attrName>
                                        </p:attrNameLst>
                                      </p:cBhvr>
                                      <p:tavLst>
                                        <p:tav tm="0">
                                          <p:val>
                                            <p:strVal val="#ppt_x"/>
                                          </p:val>
                                        </p:tav>
                                        <p:tav tm="100000">
                                          <p:val>
                                            <p:strVal val="#ppt_x"/>
                                          </p:val>
                                        </p:tav>
                                      </p:tavLst>
                                    </p:anim>
                                    <p:anim calcmode="lin" valueType="num">
                                      <p:cBhvr additive="base">
                                        <p:cTn id="18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88" fill="hold" nodeType="clickPar">
                      <p:stCondLst>
                        <p:cond delay="indefinite"/>
                      </p:stCondLst>
                      <p:childTnLst>
                        <p:par>
                          <p:cTn id="189" fill="hold" nodeType="withGroup">
                            <p:stCondLst>
                              <p:cond delay="0"/>
                            </p:stCondLst>
                            <p:childTnLst>
                              <p:par>
                                <p:cTn id="190" presetID="2" presetClass="entr" presetSubtype="4" fill="hold" grpId="0" nodeType="clickEffect">
                                  <p:stCondLst>
                                    <p:cond delay="0"/>
                                  </p:stCondLst>
                                  <p:childTnLst>
                                    <p:set>
                                      <p:cBhvr>
                                        <p:cTn id="191" dur="1" fill="hold">
                                          <p:stCondLst>
                                            <p:cond delay="0"/>
                                          </p:stCondLst>
                                        </p:cTn>
                                        <p:tgtEl>
                                          <p:spTgt spid="41"/>
                                        </p:tgtEl>
                                        <p:attrNameLst>
                                          <p:attrName>style.visibility</p:attrName>
                                        </p:attrNameLst>
                                      </p:cBhvr>
                                      <p:to>
                                        <p:strVal val="visible"/>
                                      </p:to>
                                    </p:set>
                                    <p:anim calcmode="lin" valueType="num">
                                      <p:cBhvr additive="base">
                                        <p:cTn id="192" dur="500" fill="hold"/>
                                        <p:tgtEl>
                                          <p:spTgt spid="41"/>
                                        </p:tgtEl>
                                        <p:attrNameLst>
                                          <p:attrName>ppt_x</p:attrName>
                                        </p:attrNameLst>
                                      </p:cBhvr>
                                      <p:tavLst>
                                        <p:tav tm="0">
                                          <p:val>
                                            <p:strVal val="#ppt_x"/>
                                          </p:val>
                                        </p:tav>
                                        <p:tav tm="100000">
                                          <p:val>
                                            <p:strVal val="#ppt_x"/>
                                          </p:val>
                                        </p:tav>
                                      </p:tavLst>
                                    </p:anim>
                                    <p:anim calcmode="lin" valueType="num">
                                      <p:cBhvr additive="base">
                                        <p:cTn id="19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94" fill="hold" nodeType="clickPar">
                      <p:stCondLst>
                        <p:cond delay="indefinite"/>
                      </p:stCondLst>
                      <p:childTnLst>
                        <p:par>
                          <p:cTn id="195" fill="hold" nodeType="withGroup">
                            <p:stCondLst>
                              <p:cond delay="0"/>
                            </p:stCondLst>
                            <p:childTnLst>
                              <p:par>
                                <p:cTn id="196" presetID="2" presetClass="entr" presetSubtype="4" fill="hold" grpId="0" nodeType="clickEffect">
                                  <p:stCondLst>
                                    <p:cond delay="0"/>
                                  </p:stCondLst>
                                  <p:childTnLst>
                                    <p:set>
                                      <p:cBhvr>
                                        <p:cTn id="197" dur="1" fill="hold">
                                          <p:stCondLst>
                                            <p:cond delay="0"/>
                                          </p:stCondLst>
                                        </p:cTn>
                                        <p:tgtEl>
                                          <p:spTgt spid="42"/>
                                        </p:tgtEl>
                                        <p:attrNameLst>
                                          <p:attrName>style.visibility</p:attrName>
                                        </p:attrNameLst>
                                      </p:cBhvr>
                                      <p:to>
                                        <p:strVal val="visible"/>
                                      </p:to>
                                    </p:set>
                                    <p:anim calcmode="lin" valueType="num">
                                      <p:cBhvr additive="base">
                                        <p:cTn id="198" dur="500" fill="hold"/>
                                        <p:tgtEl>
                                          <p:spTgt spid="42"/>
                                        </p:tgtEl>
                                        <p:attrNameLst>
                                          <p:attrName>ppt_x</p:attrName>
                                        </p:attrNameLst>
                                      </p:cBhvr>
                                      <p:tavLst>
                                        <p:tav tm="0">
                                          <p:val>
                                            <p:strVal val="#ppt_x"/>
                                          </p:val>
                                        </p:tav>
                                        <p:tav tm="100000">
                                          <p:val>
                                            <p:strVal val="#ppt_x"/>
                                          </p:val>
                                        </p:tav>
                                      </p:tavLst>
                                    </p:anim>
                                    <p:anim calcmode="lin" valueType="num">
                                      <p:cBhvr additive="base">
                                        <p:cTn id="199"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00" fill="hold" nodeType="clickPar">
                      <p:stCondLst>
                        <p:cond delay="indefinite"/>
                      </p:stCondLst>
                      <p:childTnLst>
                        <p:par>
                          <p:cTn id="201" fill="hold" nodeType="withGroup">
                            <p:stCondLst>
                              <p:cond delay="0"/>
                            </p:stCondLst>
                            <p:childTnLst>
                              <p:par>
                                <p:cTn id="202" presetID="2" presetClass="entr" presetSubtype="4" fill="hold" grpId="0" nodeType="clickEffect">
                                  <p:stCondLst>
                                    <p:cond delay="0"/>
                                  </p:stCondLst>
                                  <p:childTnLst>
                                    <p:set>
                                      <p:cBhvr>
                                        <p:cTn id="203" dur="1" fill="hold">
                                          <p:stCondLst>
                                            <p:cond delay="0"/>
                                          </p:stCondLst>
                                        </p:cTn>
                                        <p:tgtEl>
                                          <p:spTgt spid="43"/>
                                        </p:tgtEl>
                                        <p:attrNameLst>
                                          <p:attrName>style.visibility</p:attrName>
                                        </p:attrNameLst>
                                      </p:cBhvr>
                                      <p:to>
                                        <p:strVal val="visible"/>
                                      </p:to>
                                    </p:set>
                                    <p:anim calcmode="lin" valueType="num">
                                      <p:cBhvr additive="base">
                                        <p:cTn id="204" dur="500" fill="hold"/>
                                        <p:tgtEl>
                                          <p:spTgt spid="43"/>
                                        </p:tgtEl>
                                        <p:attrNameLst>
                                          <p:attrName>ppt_x</p:attrName>
                                        </p:attrNameLst>
                                      </p:cBhvr>
                                      <p:tavLst>
                                        <p:tav tm="0">
                                          <p:val>
                                            <p:strVal val="#ppt_x"/>
                                          </p:val>
                                        </p:tav>
                                        <p:tav tm="100000">
                                          <p:val>
                                            <p:strVal val="#ppt_x"/>
                                          </p:val>
                                        </p:tav>
                                      </p:tavLst>
                                    </p:anim>
                                    <p:anim calcmode="lin" valueType="num">
                                      <p:cBhvr additive="base">
                                        <p:cTn id="205"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autoUpdateAnimBg="0"/>
      <p:bldP spid="11272" grpId="0" autoUpdateAnimBg="0"/>
      <p:bldP spid="11273" grpId="0" autoUpdateAnimBg="0"/>
      <p:bldP spid="11275" grpId="0" autoUpdateAnimBg="0"/>
      <p:bldP spid="11276" grpId="0" autoUpdateAnimBg="0"/>
      <p:bldP spid="11277" grpId="0" autoUpdateAnimBg="0"/>
      <p:bldP spid="11278" grpId="0" autoUpdateAnimBg="0"/>
      <p:bldP spid="11279" grpId="0" autoUpdateAnimBg="0"/>
      <p:bldP spid="11280" grpId="0" autoUpdateAnimBg="0"/>
      <p:bldP spid="11281" grpId="0" autoUpdateAnimBg="0"/>
      <p:bldP spid="11282" grpId="0" autoUpdateAnimBg="0"/>
      <p:bldP spid="11283" grpId="0" autoUpdateAnimBg="0"/>
      <p:bldP spid="23" grpId="0" autoUpdateAnimBg="0"/>
      <p:bldP spid="24" grpId="0" autoUpdateAnimBg="0"/>
      <p:bldP spid="25" grpId="0" autoUpdateAnimBg="0"/>
      <p:bldP spid="26" grpId="0" autoUpdateAnimBg="0"/>
      <p:bldP spid="27" grpId="0" autoUpdateAnimBg="0"/>
      <p:bldP spid="28" grpId="0" autoUpdateAnimBg="0"/>
      <p:bldP spid="29" grpId="0" autoUpdateAnimBg="0"/>
      <p:bldP spid="30" grpId="0" autoUpdateAnimBg="0"/>
      <p:bldP spid="31" grpId="0" autoUpdateAnimBg="0"/>
      <p:bldP spid="32" grpId="0" autoUpdateAnimBg="0"/>
      <p:bldP spid="33" grpId="0" autoUpdateAnimBg="0"/>
      <p:bldP spid="34" grpId="0" autoUpdateAnimBg="0"/>
      <p:bldP spid="35" grpId="0" autoUpdateAnimBg="0"/>
      <p:bldP spid="36" grpId="0" autoUpdateAnimBg="0"/>
      <p:bldP spid="37" grpId="0" autoUpdateAnimBg="0"/>
      <p:bldP spid="38" grpId="0" autoUpdateAnimBg="0"/>
      <p:bldP spid="39" grpId="0" autoUpdateAnimBg="0"/>
      <p:bldP spid="40" grpId="0" autoUpdateAnimBg="0"/>
      <p:bldP spid="41" grpId="0" autoUpdateAnimBg="0"/>
      <p:bldP spid="42" grpId="0" autoUpdateAnimBg="0"/>
      <p:bldP spid="43"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153" name="Group 8"/>
          <p:cNvGrpSpPr>
            <a:grpSpLocks/>
          </p:cNvGrpSpPr>
          <p:nvPr/>
        </p:nvGrpSpPr>
        <p:grpSpPr bwMode="auto">
          <a:xfrm>
            <a:off x="-228600" y="1905000"/>
            <a:ext cx="9372600" cy="4295775"/>
            <a:chOff x="0" y="1344"/>
            <a:chExt cx="5760" cy="2562"/>
          </a:xfrm>
        </p:grpSpPr>
        <p:pic>
          <p:nvPicPr>
            <p:cNvPr id="177157" name="Picture 4" descr="32 Persia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344"/>
              <a:ext cx="5760" cy="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8" name="Picture 7" descr="32 Pers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 y="1344"/>
              <a:ext cx="3744" cy="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7154" name="Title 1"/>
          <p:cNvSpPr>
            <a:spLocks noGrp="1"/>
          </p:cNvSpPr>
          <p:nvPr>
            <p:ph type="title"/>
          </p:nvPr>
        </p:nvSpPr>
        <p:spPr>
          <a:xfrm>
            <a:off x="1116013" y="188913"/>
            <a:ext cx="6840537" cy="1655762"/>
          </a:xfrm>
        </p:spPr>
        <p:txBody>
          <a:bodyPr/>
          <a:lstStyle/>
          <a:p>
            <a:pPr algn="ctr"/>
            <a:r>
              <a:rPr lang="si-LK" sz="3600" dirty="0">
                <a:solidFill>
                  <a:schemeClr val="tx1"/>
                </a:solidFill>
                <a:ea typeface="ＭＳ Ｐゴシック" charset="0"/>
              </a:rPr>
              <a:t>පර්සියාව යටතේ ඉශ්‍රයෙලයේ ඇතිවූ ගොඩනැගිම්</a:t>
            </a:r>
            <a:endParaRPr lang="en-US" sz="3600" dirty="0">
              <a:solidFill>
                <a:srgbClr val="FFFFFF"/>
              </a:solidFill>
              <a:ea typeface="ＭＳ Ｐゴシック" charset="0"/>
            </a:endParaRPr>
          </a:p>
        </p:txBody>
      </p:sp>
      <p:sp>
        <p:nvSpPr>
          <p:cNvPr id="3" name="Title 1"/>
          <p:cNvSpPr txBox="1">
            <a:spLocks/>
          </p:cNvSpPr>
          <p:nvPr/>
        </p:nvSpPr>
        <p:spPr bwMode="auto">
          <a:xfrm>
            <a:off x="539750" y="2060575"/>
            <a:ext cx="8604250" cy="4140200"/>
          </a:xfrm>
          <a:prstGeom prst="rect">
            <a:avLst/>
          </a:prstGeom>
          <a:solidFill>
            <a:schemeClr val="bg2"/>
          </a:solidFill>
          <a:ln>
            <a:noFill/>
          </a:ln>
          <a:effectLst>
            <a:outerShdw blurRad="50800" dist="38100" dir="2700000">
              <a:srgbClr val="000000">
                <a:alpha val="43000"/>
              </a:srgbClr>
            </a:outerShdw>
          </a:effectLst>
          <a:extLst>
            <a:ext uri="{FAA26D3D-D897-4be2-8F04-BA451C77F1D7}">
              <ma14:placeholderFlag xmlns:ma14="http://schemas.microsoft.com/office/mac/drawingml/2011/main" val="1"/>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a:lstStyle>
          <a:p>
            <a:pPr>
              <a:defRPr/>
            </a:pPr>
            <a:endParaRPr lang="en-US" sz="3600" b="1" dirty="0" smtClean="0">
              <a:solidFill>
                <a:srgbClr val="FFFFFF"/>
              </a:solidFill>
              <a:effectLst>
                <a:outerShdw blurRad="50800" dist="38100" dir="2700000">
                  <a:srgbClr val="000000">
                    <a:alpha val="43000"/>
                  </a:srgbClr>
                </a:outerShdw>
              </a:effectLst>
            </a:endParaRPr>
          </a:p>
          <a:p>
            <a:pPr>
              <a:defRPr/>
            </a:pPr>
            <a:endParaRPr lang="en-US" sz="3600" b="1" dirty="0">
              <a:solidFill>
                <a:srgbClr val="FFFFFF"/>
              </a:solidFill>
              <a:effectLst>
                <a:outerShdw blurRad="50800" dist="38100" dir="2700000">
                  <a:srgbClr val="000000">
                    <a:alpha val="43000"/>
                  </a:srgbClr>
                </a:outerShdw>
              </a:effectLst>
            </a:endParaRPr>
          </a:p>
          <a:p>
            <a:pPr>
              <a:defRPr/>
            </a:pPr>
            <a:r>
              <a:rPr lang="en-US" sz="3600" b="1" dirty="0" smtClean="0">
                <a:solidFill>
                  <a:srgbClr val="FFFFFF"/>
                </a:solidFill>
                <a:effectLst>
                  <a:outerShdw blurRad="50800" dist="38100" dir="2700000">
                    <a:srgbClr val="000000">
                      <a:alpha val="43000"/>
                    </a:srgbClr>
                  </a:outerShdw>
                </a:effectLst>
              </a:rPr>
              <a:t> 6. </a:t>
            </a:r>
            <a:r>
              <a:rPr lang="si-LK" sz="3600" b="1" dirty="0" smtClean="0">
                <a:solidFill>
                  <a:srgbClr val="FFFFFF"/>
                </a:solidFill>
                <a:effectLst>
                  <a:outerShdw blurRad="50800" dist="38100" dir="2700000">
                    <a:srgbClr val="000000">
                      <a:alpha val="43000"/>
                    </a:srgbClr>
                  </a:outerShdw>
                </a:effectLst>
              </a:rPr>
              <a:t>ය</a:t>
            </a:r>
            <a:r>
              <a:rPr lang="si-LK" sz="3600" b="1" dirty="0">
                <a:solidFill>
                  <a:srgbClr val="FFFFFF"/>
                </a:solidFill>
                <a:effectLst>
                  <a:outerShdw blurRad="50800" dist="38100" dir="2700000">
                    <a:srgbClr val="000000">
                      <a:alpha val="43000"/>
                    </a:srgbClr>
                  </a:outerShdw>
                </a:effectLst>
              </a:rPr>
              <a:t>ුදෙව් ඩයස්පෝරාව</a:t>
            </a:r>
          </a:p>
          <a:p>
            <a:pPr>
              <a:defRPr/>
            </a:pPr>
            <a:r>
              <a:rPr lang="en-US" sz="3600" b="1" dirty="0" smtClean="0">
                <a:solidFill>
                  <a:srgbClr val="FFFFFF"/>
                </a:solidFill>
                <a:effectLst>
                  <a:outerShdw blurRad="50800" dist="38100" dir="2700000">
                    <a:srgbClr val="000000">
                      <a:alpha val="43000"/>
                    </a:srgbClr>
                  </a:outerShdw>
                </a:effectLst>
              </a:rPr>
              <a:t> 7. </a:t>
            </a:r>
            <a:r>
              <a:rPr lang="si-LK" sz="3600" b="1" dirty="0" smtClean="0">
                <a:solidFill>
                  <a:srgbClr val="FFFFFF"/>
                </a:solidFill>
                <a:effectLst>
                  <a:outerShdw blurRad="50800" dist="38100" dir="2700000">
                    <a:srgbClr val="000000">
                      <a:alpha val="43000"/>
                    </a:srgbClr>
                  </a:outerShdw>
                </a:effectLst>
              </a:rPr>
              <a:t>සමර</a:t>
            </a:r>
            <a:r>
              <a:rPr lang="si-LK" sz="3600" b="1" dirty="0">
                <a:solidFill>
                  <a:srgbClr val="FFFFFF"/>
                </a:solidFill>
                <a:effectLst>
                  <a:outerShdw blurRad="50800" dist="38100" dir="2700000">
                    <a:srgbClr val="000000">
                      <a:alpha val="43000"/>
                    </a:srgbClr>
                  </a:outerShdw>
                </a:effectLst>
              </a:rPr>
              <a:t>ිතානුවන්</a:t>
            </a:r>
          </a:p>
          <a:p>
            <a:pPr>
              <a:defRPr/>
            </a:pPr>
            <a:r>
              <a:rPr lang="en-US" sz="3600" b="1" dirty="0" smtClean="0">
                <a:solidFill>
                  <a:srgbClr val="FFFFFF"/>
                </a:solidFill>
                <a:effectLst>
                  <a:outerShdw blurRad="50800" dist="38100" dir="2700000">
                    <a:srgbClr val="000000">
                      <a:alpha val="43000"/>
                    </a:srgbClr>
                  </a:outerShdw>
                </a:effectLst>
              </a:rPr>
              <a:t> 8. </a:t>
            </a:r>
            <a:r>
              <a:rPr lang="si-LK" sz="3600" b="1" dirty="0" smtClean="0">
                <a:solidFill>
                  <a:srgbClr val="FFFFFF"/>
                </a:solidFill>
                <a:effectLst>
                  <a:outerShdw blurRad="50800" dist="38100" dir="2700000">
                    <a:srgbClr val="000000">
                      <a:alpha val="43000"/>
                    </a:srgbClr>
                  </a:outerShdw>
                </a:effectLst>
              </a:rPr>
              <a:t>ප</a:t>
            </a:r>
            <a:r>
              <a:rPr lang="si-LK" sz="3600" b="1" dirty="0">
                <a:solidFill>
                  <a:srgbClr val="FFFFFF"/>
                </a:solidFill>
                <a:effectLst>
                  <a:outerShdw blurRad="50800" dist="38100" dir="2700000">
                    <a:srgbClr val="000000">
                      <a:alpha val="43000"/>
                    </a:srgbClr>
                  </a:outerShdw>
                </a:effectLst>
              </a:rPr>
              <a:t>ූරීම්</a:t>
            </a:r>
          </a:p>
          <a:p>
            <a:pPr>
              <a:defRPr/>
            </a:pPr>
            <a:r>
              <a:rPr lang="en-US" sz="3600" b="1" dirty="0" smtClean="0">
                <a:solidFill>
                  <a:srgbClr val="FFFFFF"/>
                </a:solidFill>
                <a:effectLst>
                  <a:outerShdw blurRad="50800" dist="38100" dir="2700000">
                    <a:srgbClr val="000000">
                      <a:alpha val="43000"/>
                    </a:srgbClr>
                  </a:outerShdw>
                </a:effectLst>
              </a:rPr>
              <a:t> 9. </a:t>
            </a:r>
            <a:r>
              <a:rPr lang="si-LK" sz="3600" b="1" dirty="0" smtClean="0">
                <a:solidFill>
                  <a:srgbClr val="FFFFFF"/>
                </a:solidFill>
                <a:effectLst>
                  <a:outerShdw blurRad="50800" dist="38100" dir="2700000">
                    <a:srgbClr val="000000">
                      <a:alpha val="43000"/>
                    </a:srgbClr>
                  </a:outerShdw>
                </a:effectLst>
              </a:rPr>
              <a:t>ප</a:t>
            </a:r>
            <a:r>
              <a:rPr lang="si-LK" sz="3600" b="1" dirty="0">
                <a:solidFill>
                  <a:srgbClr val="FFFFFF"/>
                </a:solidFill>
                <a:effectLst>
                  <a:outerShdw blurRad="50800" dist="38100" dir="2700000">
                    <a:srgbClr val="000000">
                      <a:alpha val="43000"/>
                    </a:srgbClr>
                  </a:outerShdw>
                </a:effectLst>
              </a:rPr>
              <a:t>ැරණි ගිවිසුම ස්ථාපිතවීම</a:t>
            </a:r>
          </a:p>
          <a:p>
            <a:pPr>
              <a:defRPr/>
            </a:pPr>
            <a:r>
              <a:rPr lang="en-US" sz="3600" b="1" dirty="0" smtClean="0">
                <a:solidFill>
                  <a:srgbClr val="FFFFFF"/>
                </a:solidFill>
                <a:effectLst>
                  <a:outerShdw blurRad="50800" dist="38100" dir="2700000">
                    <a:srgbClr val="000000">
                      <a:alpha val="43000"/>
                    </a:srgbClr>
                  </a:outerShdw>
                </a:effectLst>
              </a:rPr>
              <a:t>10. </a:t>
            </a:r>
            <a:r>
              <a:rPr lang="si-LK" sz="3600" b="1" dirty="0" smtClean="0">
                <a:solidFill>
                  <a:srgbClr val="FFFFFF"/>
                </a:solidFill>
                <a:effectLst>
                  <a:outerShdw blurRad="50800" dist="38100" dir="2700000">
                    <a:srgbClr val="000000">
                      <a:alpha val="43000"/>
                    </a:srgbClr>
                  </a:outerShdw>
                </a:effectLst>
              </a:rPr>
              <a:t>ය</a:t>
            </a:r>
            <a:r>
              <a:rPr lang="si-LK" sz="3600" b="1" dirty="0">
                <a:solidFill>
                  <a:srgbClr val="FFFFFF"/>
                </a:solidFill>
                <a:effectLst>
                  <a:outerShdw blurRad="50800" dist="38100" dir="2700000">
                    <a:srgbClr val="000000">
                      <a:alpha val="43000"/>
                    </a:srgbClr>
                  </a:outerShdw>
                </a:effectLst>
              </a:rPr>
              <a:t>ුදෙව්  වාදය </a:t>
            </a:r>
            <a:endParaRPr lang="en-US" sz="3600" b="1" dirty="0" smtClean="0">
              <a:solidFill>
                <a:srgbClr val="FFFFFF"/>
              </a:solidFill>
              <a:effectLst>
                <a:outerShdw blurRad="50800" dist="38100" dir="2700000">
                  <a:srgbClr val="000000">
                    <a:alpha val="43000"/>
                  </a:srgbClr>
                </a:outerShdw>
              </a:effectLst>
            </a:endParaRPr>
          </a:p>
          <a:p>
            <a:pPr>
              <a:defRPr/>
            </a:pPr>
            <a:endParaRPr lang="en-US" sz="3600" b="1" dirty="0" smtClean="0">
              <a:solidFill>
                <a:srgbClr val="FFFFFF"/>
              </a:solidFill>
              <a:effectLst>
                <a:outerShdw blurRad="50800" dist="38100" dir="2700000">
                  <a:srgbClr val="000000">
                    <a:alpha val="43000"/>
                  </a:srgbClr>
                </a:outerShdw>
              </a:effectLst>
            </a:endParaRPr>
          </a:p>
          <a:p>
            <a:pPr marL="742950" indent="-742950">
              <a:buFont typeface="+mj-lt"/>
              <a:buAutoNum type="arabicPeriod" startAt="6"/>
              <a:defRPr/>
            </a:pPr>
            <a:endParaRPr lang="en-US" sz="3600" b="1" dirty="0">
              <a:solidFill>
                <a:srgbClr val="FFFFFF"/>
              </a:solidFill>
              <a:effectLst>
                <a:outerShdw blurRad="50800" dist="38100" dir="2700000">
                  <a:srgbClr val="000000">
                    <a:alpha val="43000"/>
                  </a:srgbClr>
                </a:outerShdw>
              </a:effectLst>
            </a:endParaRPr>
          </a:p>
        </p:txBody>
      </p:sp>
      <p:sp>
        <p:nvSpPr>
          <p:cNvPr id="177156" name="Text Box 22"/>
          <p:cNvSpPr txBox="1">
            <a:spLocks noChangeArrowheads="1"/>
          </p:cNvSpPr>
          <p:nvPr/>
        </p:nvSpPr>
        <p:spPr bwMode="auto">
          <a:xfrm>
            <a:off x="8382000" y="76200"/>
            <a:ext cx="60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a:latin typeface="Arial" charset="0"/>
                <a:cs typeface="Arial" charset="0"/>
              </a:rPr>
              <a:t>59</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 calcmode="lin" valueType="num">
                                      <p:cBhvr additive="base">
                                        <p:cTn id="1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 calcmode="lin" valueType="num">
                                      <p:cBhvr additive="base">
                                        <p:cTn id="2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ChangeArrowheads="1"/>
          </p:cNvSpPr>
          <p:nvPr>
            <p:ph type="title"/>
          </p:nvPr>
        </p:nvSpPr>
        <p:spPr>
          <a:xfrm>
            <a:off x="1143000" y="304800"/>
            <a:ext cx="2514600" cy="2743200"/>
          </a:xfrm>
        </p:spPr>
        <p:txBody>
          <a:bodyPr/>
          <a:lstStyle/>
          <a:p>
            <a:pPr eaLnBrk="1" hangingPunct="1"/>
            <a:r>
              <a:rPr lang="en-US" sz="3600" dirty="0" err="1" smtClean="0">
                <a:ea typeface="ＭＳ Ｐゴシック" charset="0"/>
              </a:rPr>
              <a:t>ඉශ්‍රයෙල්</a:t>
            </a:r>
            <a:r>
              <a:rPr lang="en-US" sz="3600" dirty="0" smtClean="0">
                <a:ea typeface="ＭＳ Ｐゴシック" charset="0"/>
              </a:rPr>
              <a:t> </a:t>
            </a:r>
            <a:r>
              <a:rPr lang="en-US" sz="3600" dirty="0" err="1" smtClean="0">
                <a:ea typeface="ＭＳ Ｐゴシック" charset="0"/>
              </a:rPr>
              <a:t>කෙරෙහි</a:t>
            </a:r>
            <a:r>
              <a:rPr lang="en-US" sz="3600" dirty="0" smtClean="0">
                <a:ea typeface="ＭＳ Ｐゴシック" charset="0"/>
              </a:rPr>
              <a:t/>
            </a:r>
            <a:br>
              <a:rPr lang="en-US" sz="3600" dirty="0" smtClean="0">
                <a:ea typeface="ＭＳ Ｐゴシック" charset="0"/>
              </a:rPr>
            </a:br>
            <a:r>
              <a:rPr lang="en-US" sz="3600" dirty="0" err="1" smtClean="0">
                <a:ea typeface="ＭＳ Ｐゴシック" charset="0"/>
              </a:rPr>
              <a:t>ග්‍රික</a:t>
            </a:r>
            <a:r>
              <a:rPr lang="en-US" sz="3600" dirty="0" smtClean="0">
                <a:ea typeface="ＭＳ Ｐゴシック" charset="0"/>
              </a:rPr>
              <a:t> </a:t>
            </a:r>
            <a:r>
              <a:rPr lang="en-US" sz="3600" dirty="0" err="1" smtClean="0">
                <a:ea typeface="ＭＳ Ｐゴシック" charset="0"/>
              </a:rPr>
              <a:t>පාලනය</a:t>
            </a:r>
            <a:endParaRPr lang="en-US" sz="3600" dirty="0">
              <a:ea typeface="ＭＳ Ｐゴシック" charset="0"/>
            </a:endParaRPr>
          </a:p>
        </p:txBody>
      </p:sp>
      <p:pic>
        <p:nvPicPr>
          <p:cNvPr id="178178" name="Picture 4" descr="Readings0002"/>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r="-1543"/>
          <a:stretch>
            <a:fillRect/>
          </a:stretch>
        </p:blipFill>
        <p:spPr>
          <a:xfrm>
            <a:off x="3767138" y="0"/>
            <a:ext cx="5529262" cy="6858000"/>
          </a:xfrm>
          <a:noFill/>
          <a:extLst>
            <a:ext uri="{909E8E84-426E-40dd-AFC4-6F175D3DCCD1}">
              <a14:hiddenFill xmlns:a14="http://schemas.microsoft.com/office/drawing/2010/main">
                <a:solidFill>
                  <a:srgbClr val="FFFFFF"/>
                </a:solidFill>
              </a14:hiddenFill>
            </a:ext>
          </a:extLst>
        </p:spPr>
      </p:pic>
      <p:sp>
        <p:nvSpPr>
          <p:cNvPr id="61446" name="Text Box 6"/>
          <p:cNvSpPr txBox="1">
            <a:spLocks noChangeArrowheads="1"/>
          </p:cNvSpPr>
          <p:nvPr/>
        </p:nvSpPr>
        <p:spPr bwMode="auto">
          <a:xfrm>
            <a:off x="8610600" y="76200"/>
            <a:ext cx="533400" cy="45720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p>
            <a:pPr algn="l">
              <a:spcBef>
                <a:spcPct val="50000"/>
              </a:spcBef>
              <a:defRPr/>
            </a:pPr>
            <a:r>
              <a:rPr lang="en-US" b="1">
                <a:latin typeface="Arial"/>
                <a:ea typeface="+mn-ea"/>
                <a:cs typeface="Arial"/>
              </a:rPr>
              <a:t>60</a:t>
            </a:r>
          </a:p>
        </p:txBody>
      </p:sp>
      <p:sp>
        <p:nvSpPr>
          <p:cNvPr id="8" name="Rectangle 3"/>
          <p:cNvSpPr txBox="1">
            <a:spLocks noChangeArrowheads="1"/>
          </p:cNvSpPr>
          <p:nvPr/>
        </p:nvSpPr>
        <p:spPr bwMode="auto">
          <a:xfrm>
            <a:off x="1143000" y="3505200"/>
            <a:ext cx="2667000" cy="30067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20000"/>
              </a:spcBef>
              <a:buClr>
                <a:schemeClr val="tx2"/>
              </a:buClr>
              <a:buSzPct val="75000"/>
              <a:buFont typeface="Wingdings" charset="0"/>
              <a:buChar char="n"/>
              <a:defRPr/>
            </a:pPr>
            <a:r>
              <a:rPr lang="en-US" sz="2000" b="1" dirty="0" err="1" smtClean="0">
                <a:effectLst>
                  <a:outerShdw blurRad="38100" dist="38100" dir="2700000" algn="tl">
                    <a:srgbClr val="000000"/>
                  </a:outerShdw>
                </a:effectLst>
                <a:latin typeface="Arial"/>
                <a:cs typeface="Arial"/>
              </a:rPr>
              <a:t>ඇලෙක්සැන්ඩර්</a:t>
            </a:r>
            <a:endParaRPr lang="en-US" sz="2000" b="1" dirty="0" smtClean="0">
              <a:effectLst>
                <a:outerShdw blurRad="38100" dist="38100" dir="2700000" algn="tl">
                  <a:srgbClr val="000000"/>
                </a:outerShdw>
              </a:effectLst>
              <a:latin typeface="Arial"/>
              <a:cs typeface="Arial"/>
            </a:endParaRPr>
          </a:p>
          <a:p>
            <a:pPr algn="l" eaLnBrk="1" hangingPunct="1">
              <a:spcBef>
                <a:spcPct val="20000"/>
              </a:spcBef>
              <a:buClr>
                <a:schemeClr val="tx2"/>
              </a:buClr>
              <a:buSzPct val="75000"/>
              <a:buFont typeface="Wingdings" charset="0"/>
              <a:buChar char="n"/>
              <a:defRPr/>
            </a:pPr>
            <a:r>
              <a:rPr lang="en-US" sz="2000" b="1" dirty="0" err="1" smtClean="0">
                <a:effectLst>
                  <a:outerShdw blurRad="38100" dist="38100" dir="2700000" algn="tl">
                    <a:srgbClr val="000000"/>
                  </a:outerShdw>
                </a:effectLst>
                <a:latin typeface="Arial"/>
                <a:cs typeface="Arial"/>
              </a:rPr>
              <a:t>ශ්‍රෙෂ්ඨත්වයට</a:t>
            </a:r>
            <a:r>
              <a:rPr lang="en-US" sz="2000" b="1" dirty="0" smtClean="0">
                <a:effectLst>
                  <a:outerShdw blurRad="38100" dist="38100" dir="2700000" algn="tl">
                    <a:srgbClr val="000000"/>
                  </a:outerShdw>
                </a:effectLst>
                <a:latin typeface="Arial"/>
                <a:cs typeface="Arial"/>
              </a:rPr>
              <a:t> </a:t>
            </a:r>
            <a:r>
              <a:rPr lang="en-US" sz="2000" b="1" dirty="0" err="1" smtClean="0">
                <a:effectLst>
                  <a:outerShdw blurRad="38100" dist="38100" dir="2700000" algn="tl">
                    <a:srgbClr val="000000"/>
                  </a:outerShdw>
                </a:effectLst>
                <a:latin typeface="Arial"/>
                <a:cs typeface="Arial"/>
              </a:rPr>
              <a:t>පොරබැදීම</a:t>
            </a:r>
            <a:r>
              <a:rPr lang="en-US" sz="2000" b="1" dirty="0" smtClean="0">
                <a:effectLst>
                  <a:outerShdw blurRad="38100" dist="38100" dir="2700000" algn="tl">
                    <a:srgbClr val="000000"/>
                  </a:outerShdw>
                </a:effectLst>
                <a:latin typeface="Arial"/>
                <a:cs typeface="Arial"/>
              </a:rPr>
              <a:t> </a:t>
            </a:r>
          </a:p>
          <a:p>
            <a:pPr algn="l" eaLnBrk="1" hangingPunct="1">
              <a:spcBef>
                <a:spcPct val="20000"/>
              </a:spcBef>
              <a:buClr>
                <a:schemeClr val="tx2"/>
              </a:buClr>
              <a:buSzPct val="75000"/>
              <a:buFont typeface="Wingdings" charset="0"/>
              <a:buChar char="n"/>
              <a:defRPr/>
            </a:pPr>
            <a:r>
              <a:rPr lang="en-US" sz="2000" b="1" dirty="0" err="1" smtClean="0">
                <a:effectLst>
                  <a:outerShdw blurRad="38100" dist="38100" dir="2700000" algn="tl">
                    <a:srgbClr val="000000"/>
                  </a:outerShdw>
                </a:effectLst>
                <a:latin typeface="Arial"/>
                <a:cs typeface="Arial"/>
              </a:rPr>
              <a:t>හෙලනික</a:t>
            </a:r>
            <a:r>
              <a:rPr lang="en-US" sz="2000" b="1" dirty="0" smtClean="0">
                <a:effectLst>
                  <a:outerShdw blurRad="38100" dist="38100" dir="2700000" algn="tl">
                    <a:srgbClr val="000000"/>
                  </a:outerShdw>
                </a:effectLst>
                <a:latin typeface="Arial"/>
                <a:cs typeface="Arial"/>
              </a:rPr>
              <a:t> </a:t>
            </a:r>
            <a:r>
              <a:rPr lang="en-US" sz="2000" b="1" dirty="0" err="1" smtClean="0">
                <a:effectLst>
                  <a:outerShdw blurRad="38100" dist="38100" dir="2700000" algn="tl">
                    <a:srgbClr val="000000"/>
                  </a:outerShdw>
                </a:effectLst>
                <a:latin typeface="Arial"/>
                <a:cs typeface="Arial"/>
              </a:rPr>
              <a:t>අධිරාජ්‍යයේ</a:t>
            </a:r>
            <a:r>
              <a:rPr lang="en-US" sz="2000" b="1" dirty="0" smtClean="0">
                <a:effectLst>
                  <a:outerShdw blurRad="38100" dist="38100" dir="2700000" algn="tl">
                    <a:srgbClr val="000000"/>
                  </a:outerShdw>
                </a:effectLst>
                <a:latin typeface="Arial"/>
                <a:cs typeface="Arial"/>
              </a:rPr>
              <a:t>  </a:t>
            </a:r>
            <a:r>
              <a:rPr lang="en-US" sz="2000" b="1" dirty="0" err="1" smtClean="0">
                <a:effectLst>
                  <a:outerShdw blurRad="38100" dist="38100" dir="2700000" algn="tl">
                    <a:srgbClr val="000000"/>
                  </a:outerShdw>
                </a:effectLst>
                <a:latin typeface="Arial"/>
                <a:cs typeface="Arial"/>
              </a:rPr>
              <a:t>ගොඩනැගීම්</a:t>
            </a:r>
            <a:r>
              <a:rPr lang="en-US" sz="2000" b="1" dirty="0" smtClean="0">
                <a:effectLst>
                  <a:outerShdw blurRad="38100" dist="38100" dir="2700000" algn="tl">
                    <a:srgbClr val="000000"/>
                  </a:outerShdw>
                </a:effectLst>
                <a:latin typeface="Arial"/>
                <a:cs typeface="Arial"/>
              </a:rPr>
              <a: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down)">
                                      <p:cBhvr>
                                        <p:cTn id="12" dur="500"/>
                                        <p:tgtEl>
                                          <p:spTgt spid="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down)">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0225" name="Group 29"/>
          <p:cNvGrpSpPr>
            <a:grpSpLocks/>
          </p:cNvGrpSpPr>
          <p:nvPr/>
        </p:nvGrpSpPr>
        <p:grpSpPr bwMode="auto">
          <a:xfrm>
            <a:off x="0" y="1066800"/>
            <a:ext cx="5581387" cy="6172200"/>
            <a:chOff x="144" y="624"/>
            <a:chExt cx="3504" cy="3888"/>
          </a:xfrm>
        </p:grpSpPr>
        <p:sp>
          <p:nvSpPr>
            <p:cNvPr id="180230" name="Oval 28"/>
            <p:cNvSpPr>
              <a:spLocks noChangeArrowheads="1"/>
            </p:cNvSpPr>
            <p:nvPr/>
          </p:nvSpPr>
          <p:spPr bwMode="auto">
            <a:xfrm>
              <a:off x="1152" y="1776"/>
              <a:ext cx="2496" cy="2736"/>
            </a:xfrm>
            <a:prstGeom prst="ellipse">
              <a:avLst/>
            </a:prstGeom>
            <a:solidFill>
              <a:schemeClr val="tx1"/>
            </a:solidFill>
            <a:ln w="38100" cap="sq">
              <a:solidFill>
                <a:schemeClr val="bg1"/>
              </a:solidFill>
              <a:round/>
              <a:headEnd type="none" w="sm" len="sm"/>
              <a:tailEnd type="none" w="sm" len="sm"/>
            </a:ln>
          </p:spPr>
          <p:txBody>
            <a:bodyPr wrap="none" anchor="ctr"/>
            <a:lstStyle/>
            <a:p>
              <a:endParaRPr lang="en-US">
                <a:solidFill>
                  <a:schemeClr val="bg1"/>
                </a:solidFill>
                <a:latin typeface="Arial" charset="0"/>
                <a:cs typeface="Arial" charset="0"/>
              </a:endParaRPr>
            </a:p>
          </p:txBody>
        </p:sp>
        <p:grpSp>
          <p:nvGrpSpPr>
            <p:cNvPr id="180231" name="Group 27"/>
            <p:cNvGrpSpPr>
              <a:grpSpLocks/>
            </p:cNvGrpSpPr>
            <p:nvPr/>
          </p:nvGrpSpPr>
          <p:grpSpPr bwMode="auto">
            <a:xfrm>
              <a:off x="144" y="624"/>
              <a:ext cx="3005" cy="3696"/>
              <a:chOff x="1152" y="432"/>
              <a:chExt cx="3005" cy="3696"/>
            </a:xfrm>
          </p:grpSpPr>
          <p:grpSp>
            <p:nvGrpSpPr>
              <p:cNvPr id="180233" name="Group 25"/>
              <p:cNvGrpSpPr>
                <a:grpSpLocks/>
              </p:cNvGrpSpPr>
              <p:nvPr/>
            </p:nvGrpSpPr>
            <p:grpSpPr bwMode="auto">
              <a:xfrm>
                <a:off x="1152" y="432"/>
                <a:ext cx="3005" cy="3696"/>
                <a:chOff x="1152" y="432"/>
                <a:chExt cx="3005" cy="3696"/>
              </a:xfrm>
            </p:grpSpPr>
            <p:grpSp>
              <p:nvGrpSpPr>
                <p:cNvPr id="180235" name="Group 24"/>
                <p:cNvGrpSpPr>
                  <a:grpSpLocks/>
                </p:cNvGrpSpPr>
                <p:nvPr/>
              </p:nvGrpSpPr>
              <p:grpSpPr bwMode="auto">
                <a:xfrm>
                  <a:off x="1152" y="432"/>
                  <a:ext cx="3005" cy="3674"/>
                  <a:chOff x="2611" y="454"/>
                  <a:chExt cx="3005" cy="3674"/>
                </a:xfrm>
              </p:grpSpPr>
              <p:grpSp>
                <p:nvGrpSpPr>
                  <p:cNvPr id="180238" name="Group 23"/>
                  <p:cNvGrpSpPr>
                    <a:grpSpLocks/>
                  </p:cNvGrpSpPr>
                  <p:nvPr/>
                </p:nvGrpSpPr>
                <p:grpSpPr bwMode="auto">
                  <a:xfrm>
                    <a:off x="2611" y="454"/>
                    <a:ext cx="3005" cy="3674"/>
                    <a:chOff x="2611" y="454"/>
                    <a:chExt cx="3005" cy="3674"/>
                  </a:xfrm>
                </p:grpSpPr>
                <p:pic>
                  <p:nvPicPr>
                    <p:cNvPr id="180240" name="Picture 4" descr="Readings000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11" y="454"/>
                      <a:ext cx="3005" cy="3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41" name="Rectangle 13"/>
                    <p:cNvSpPr>
                      <a:spLocks noChangeArrowheads="1"/>
                    </p:cNvSpPr>
                    <p:nvPr/>
                  </p:nvSpPr>
                  <p:spPr bwMode="auto">
                    <a:xfrm rot="2100702">
                      <a:off x="3857" y="1337"/>
                      <a:ext cx="432" cy="1056"/>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latin typeface="Arial" charset="0"/>
                        <a:cs typeface="Arial" charset="0"/>
                      </a:endParaRPr>
                    </a:p>
                  </p:txBody>
                </p:sp>
                <p:sp>
                  <p:nvSpPr>
                    <p:cNvPr id="180242" name="Rectangle 19"/>
                    <p:cNvSpPr>
                      <a:spLocks noChangeArrowheads="1"/>
                    </p:cNvSpPr>
                    <p:nvPr/>
                  </p:nvSpPr>
                  <p:spPr bwMode="auto">
                    <a:xfrm>
                      <a:off x="3984" y="3936"/>
                      <a:ext cx="1584" cy="192"/>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latin typeface="Arial" charset="0"/>
                        <a:cs typeface="Arial" charset="0"/>
                      </a:endParaRPr>
                    </a:p>
                  </p:txBody>
                </p:sp>
                <p:sp>
                  <p:nvSpPr>
                    <p:cNvPr id="180243" name="AutoShape 20"/>
                    <p:cNvSpPr>
                      <a:spLocks noChangeArrowheads="1"/>
                    </p:cNvSpPr>
                    <p:nvPr/>
                  </p:nvSpPr>
                  <p:spPr bwMode="auto">
                    <a:xfrm>
                      <a:off x="4368" y="2448"/>
                      <a:ext cx="624" cy="38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w="12700" cap="sq">
                      <a:solidFill>
                        <a:schemeClr val="tx1"/>
                      </a:solidFill>
                      <a:miter lim="800000"/>
                      <a:headEnd type="none" w="sm" len="sm"/>
                      <a:tailEnd type="none" w="sm" len="sm"/>
                    </a:ln>
                  </p:spPr>
                  <p:txBody>
                    <a:bodyPr wrap="none" anchor="ctr"/>
                    <a:lstStyle/>
                    <a:p>
                      <a:endParaRPr lang="en-US"/>
                    </a:p>
                  </p:txBody>
                </p:sp>
                <p:sp>
                  <p:nvSpPr>
                    <p:cNvPr id="180244" name="Rectangle 22"/>
                    <p:cNvSpPr>
                      <a:spLocks noChangeArrowheads="1"/>
                    </p:cNvSpPr>
                    <p:nvPr/>
                  </p:nvSpPr>
                  <p:spPr bwMode="auto">
                    <a:xfrm>
                      <a:off x="3984" y="3792"/>
                      <a:ext cx="960" cy="144"/>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latin typeface="Arial" charset="0"/>
                        <a:cs typeface="Arial" charset="0"/>
                      </a:endParaRPr>
                    </a:p>
                  </p:txBody>
                </p:sp>
              </p:grpSp>
              <p:sp>
                <p:nvSpPr>
                  <p:cNvPr id="180239" name="Rectangle 11"/>
                  <p:cNvSpPr>
                    <a:spLocks noChangeArrowheads="1"/>
                  </p:cNvSpPr>
                  <p:nvPr/>
                </p:nvSpPr>
                <p:spPr bwMode="auto">
                  <a:xfrm>
                    <a:off x="4464" y="480"/>
                    <a:ext cx="1104" cy="144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latin typeface="Arial" charset="0"/>
                      <a:cs typeface="Arial" charset="0"/>
                    </a:endParaRPr>
                  </a:p>
                </p:txBody>
              </p:sp>
            </p:grpSp>
            <p:sp>
              <p:nvSpPr>
                <p:cNvPr id="180236" name="AutoShape 12"/>
                <p:cNvSpPr>
                  <a:spLocks noChangeArrowheads="1"/>
                </p:cNvSpPr>
                <p:nvPr/>
              </p:nvSpPr>
              <p:spPr bwMode="auto">
                <a:xfrm flipV="1">
                  <a:off x="2880" y="3648"/>
                  <a:ext cx="624" cy="480"/>
                </a:xfrm>
                <a:prstGeom prst="triangle">
                  <a:avLst>
                    <a:gd name="adj" fmla="val 50000"/>
                  </a:avLst>
                </a:prstGeom>
                <a:solidFill>
                  <a:schemeClr val="tx1"/>
                </a:solidFill>
                <a:ln w="12700" cap="sq">
                  <a:solidFill>
                    <a:schemeClr val="tx1"/>
                  </a:solidFill>
                  <a:miter lim="800000"/>
                  <a:headEnd type="none" w="sm" len="sm"/>
                  <a:tailEnd type="none" w="sm" len="sm"/>
                </a:ln>
              </p:spPr>
              <p:txBody>
                <a:bodyPr wrap="none" anchor="ctr"/>
                <a:lstStyle/>
                <a:p>
                  <a:endParaRPr lang="en-US">
                    <a:latin typeface="Arial" charset="0"/>
                    <a:cs typeface="Arial" charset="0"/>
                  </a:endParaRPr>
                </a:p>
              </p:txBody>
            </p:sp>
            <p:sp>
              <p:nvSpPr>
                <p:cNvPr id="180237" name="AutoShape 9"/>
                <p:cNvSpPr>
                  <a:spLocks noChangeArrowheads="1"/>
                </p:cNvSpPr>
                <p:nvPr/>
              </p:nvSpPr>
              <p:spPr bwMode="auto">
                <a:xfrm>
                  <a:off x="2592" y="1392"/>
                  <a:ext cx="1392" cy="672"/>
                </a:xfrm>
                <a:prstGeom prst="flowChartInputOutput">
                  <a:avLst/>
                </a:prstGeom>
                <a:solidFill>
                  <a:schemeClr val="tx1"/>
                </a:solidFill>
                <a:ln w="12700" cap="sq">
                  <a:solidFill>
                    <a:schemeClr val="tx1"/>
                  </a:solidFill>
                  <a:miter lim="800000"/>
                  <a:headEnd type="none" w="sm" len="sm"/>
                  <a:tailEnd type="none" w="sm" len="sm"/>
                </a:ln>
              </p:spPr>
              <p:txBody>
                <a:bodyPr wrap="none" anchor="ctr"/>
                <a:lstStyle/>
                <a:p>
                  <a:endParaRPr lang="en-US">
                    <a:latin typeface="Arial" charset="0"/>
                    <a:cs typeface="Arial" charset="0"/>
                  </a:endParaRPr>
                </a:p>
              </p:txBody>
            </p:sp>
          </p:grpSp>
          <p:sp>
            <p:nvSpPr>
              <p:cNvPr id="180234" name="Oval 26"/>
              <p:cNvSpPr>
                <a:spLocks noChangeArrowheads="1"/>
              </p:cNvSpPr>
              <p:nvPr/>
            </p:nvSpPr>
            <p:spPr bwMode="auto">
              <a:xfrm>
                <a:off x="2640" y="2016"/>
                <a:ext cx="192" cy="144"/>
              </a:xfrm>
              <a:prstGeom prst="ellipse">
                <a:avLst/>
              </a:prstGeom>
              <a:solidFill>
                <a:schemeClr val="tx1"/>
              </a:solidFill>
              <a:ln w="12700" cap="sq">
                <a:solidFill>
                  <a:schemeClr val="tx1"/>
                </a:solidFill>
                <a:round/>
                <a:headEnd type="none" w="sm" len="sm"/>
                <a:tailEnd type="none" w="sm" len="sm"/>
              </a:ln>
            </p:spPr>
            <p:txBody>
              <a:bodyPr wrap="none" anchor="ctr"/>
              <a:lstStyle/>
              <a:p>
                <a:endParaRPr lang="en-US">
                  <a:latin typeface="Arial" charset="0"/>
                  <a:cs typeface="Arial" charset="0"/>
                </a:endParaRPr>
              </a:p>
            </p:txBody>
          </p:sp>
        </p:grpSp>
        <p:sp>
          <p:nvSpPr>
            <p:cNvPr id="180232" name="Oval 7"/>
            <p:cNvSpPr>
              <a:spLocks noChangeArrowheads="1"/>
            </p:cNvSpPr>
            <p:nvPr/>
          </p:nvSpPr>
          <p:spPr bwMode="auto">
            <a:xfrm>
              <a:off x="1152" y="1776"/>
              <a:ext cx="2496" cy="2736"/>
            </a:xfrm>
            <a:prstGeom prst="ellipse">
              <a:avLst/>
            </a:prstGeom>
            <a:noFill/>
            <a:ln w="38100" cap="sq">
              <a:solidFill>
                <a:srgbClr val="BA123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1"/>
                </a:solidFill>
                <a:latin typeface="Arial" charset="0"/>
                <a:cs typeface="Arial" charset="0"/>
              </a:endParaRPr>
            </a:p>
          </p:txBody>
        </p:sp>
      </p:grpSp>
      <p:sp>
        <p:nvSpPr>
          <p:cNvPr id="180226" name="Text Box 30"/>
          <p:cNvSpPr txBox="1">
            <a:spLocks noChangeArrowheads="1"/>
          </p:cNvSpPr>
          <p:nvPr/>
        </p:nvSpPr>
        <p:spPr bwMode="auto">
          <a:xfrm>
            <a:off x="8458200" y="76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a:latin typeface="Arial" charset="0"/>
                <a:cs typeface="Arial" charset="0"/>
              </a:rPr>
              <a:t>60</a:t>
            </a:r>
          </a:p>
        </p:txBody>
      </p:sp>
      <p:pic>
        <p:nvPicPr>
          <p:cNvPr id="180227" name="Picture 3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00400" y="-76200"/>
            <a:ext cx="5943600" cy="282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pic>
      <p:sp>
        <p:nvSpPr>
          <p:cNvPr id="180228" name="Rectangle 2"/>
          <p:cNvSpPr>
            <a:spLocks noGrp="1" noChangeArrowheads="1"/>
          </p:cNvSpPr>
          <p:nvPr>
            <p:ph type="title"/>
          </p:nvPr>
        </p:nvSpPr>
        <p:spPr>
          <a:xfrm>
            <a:off x="1981200" y="1447800"/>
            <a:ext cx="7162800" cy="914400"/>
          </a:xfrm>
          <a:solidFill>
            <a:srgbClr val="4C1322"/>
          </a:solidFill>
        </p:spPr>
        <p:txBody>
          <a:bodyPr/>
          <a:lstStyle/>
          <a:p>
            <a:pPr eaLnBrk="1" hangingPunct="1"/>
            <a:r>
              <a:rPr lang="si-LK" sz="2800" b="1" dirty="0">
                <a:solidFill>
                  <a:srgbClr val="FFFF00"/>
                </a:solidFill>
                <a:latin typeface="Arial" charset="0"/>
                <a:ea typeface="ＭＳ Ｐゴシック" charset="0"/>
              </a:rPr>
              <a:t>මහා</a:t>
            </a:r>
            <a:r>
              <a:rPr lang="si-LK" sz="2800" b="1" dirty="0">
                <a:solidFill>
                  <a:schemeClr val="tx1"/>
                </a:solidFill>
                <a:latin typeface="Arial" charset="0"/>
                <a:ea typeface="ＭＳ Ｐゴシック" charset="0"/>
              </a:rPr>
              <a:t> ඇලෙක්සැන්ඩර් යැයි කීමට </a:t>
            </a:r>
            <a:r>
              <a:rPr lang="si-LK" sz="2800" b="1" dirty="0">
                <a:solidFill>
                  <a:srgbClr val="FFFF00"/>
                </a:solidFill>
                <a:latin typeface="Arial" charset="0"/>
                <a:ea typeface="ＭＳ Ｐゴシック" charset="0"/>
              </a:rPr>
              <a:t>හේතුන්</a:t>
            </a:r>
            <a:r>
              <a:rPr lang="en-US" sz="2800" b="1" dirty="0" smtClean="0">
                <a:solidFill>
                  <a:schemeClr val="tx1"/>
                </a:solidFill>
                <a:latin typeface="Arial" charset="0"/>
                <a:ea typeface="ＭＳ Ｐゴシック" charset="0"/>
              </a:rPr>
              <a:t>?</a:t>
            </a:r>
            <a:endParaRPr lang="en-US" sz="3200" dirty="0">
              <a:latin typeface="Arial" charset="0"/>
              <a:ea typeface="ＭＳ Ｐゴシック" charset="0"/>
            </a:endParaRPr>
          </a:p>
        </p:txBody>
      </p:sp>
      <p:sp>
        <p:nvSpPr>
          <p:cNvPr id="24" name="Rectangle 3"/>
          <p:cNvSpPr txBox="1">
            <a:spLocks noChangeArrowheads="1"/>
          </p:cNvSpPr>
          <p:nvPr/>
        </p:nvSpPr>
        <p:spPr bwMode="auto">
          <a:xfrm>
            <a:off x="5581387" y="3049665"/>
            <a:ext cx="3581400" cy="28956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20000"/>
              </a:spcBef>
              <a:buClr>
                <a:schemeClr val="tx2"/>
              </a:buClr>
              <a:buSzPct val="75000"/>
              <a:buFont typeface="Wingdings" panose="05000000000000000000" pitchFamily="2" charset="2"/>
              <a:buChar char="§"/>
              <a:defRPr/>
            </a:pP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ජනපද</a:t>
            </a:r>
            <a:r>
              <a:rPr lang="en-US" b="1" dirty="0" smtClean="0">
                <a:effectLst>
                  <a:outerShdw blurRad="38100" dist="38100" dir="2700000" algn="tl">
                    <a:srgbClr val="000000"/>
                  </a:outerShdw>
                </a:effectLst>
                <a:latin typeface="Arial"/>
                <a:cs typeface="Arial"/>
              </a:rPr>
              <a:t> </a:t>
            </a:r>
            <a:r>
              <a:rPr lang="si-LK" b="1" dirty="0" smtClean="0">
                <a:effectLst>
                  <a:outerShdw blurRad="38100" dist="38100" dir="2700000" algn="tl">
                    <a:srgbClr val="000000"/>
                  </a:outerShdw>
                </a:effectLst>
                <a:latin typeface="Arial"/>
                <a:cs typeface="Arial"/>
              </a:rPr>
              <a:t>කරණය </a:t>
            </a:r>
            <a:r>
              <a:rPr lang="en-US" b="1" dirty="0" smtClean="0">
                <a:effectLst>
                  <a:outerShdw blurRad="38100" dist="38100" dir="2700000" algn="tl">
                    <a:srgbClr val="000000"/>
                  </a:outerShdw>
                </a:effectLst>
                <a:latin typeface="Arial"/>
                <a:cs typeface="Arial"/>
              </a:rPr>
              <a:t>  </a:t>
            </a:r>
            <a:r>
              <a:rPr lang="si-LK" b="1" dirty="0" smtClean="0">
                <a:effectLst>
                  <a:outerShdw blurRad="38100" dist="38100" dir="2700000" algn="tl">
                    <a:srgbClr val="000000"/>
                  </a:outerShdw>
                </a:effectLst>
                <a:latin typeface="Arial"/>
                <a:cs typeface="Arial"/>
              </a:rPr>
              <a:t>(හ</a:t>
            </a:r>
            <a:r>
              <a:rPr lang="si-LK" b="1" dirty="0">
                <a:effectLst>
                  <a:outerShdw blurRad="38100" dist="38100" dir="2700000" algn="tl">
                    <a:srgbClr val="000000"/>
                  </a:outerShdw>
                </a:effectLst>
                <a:latin typeface="Arial"/>
                <a:cs typeface="Arial"/>
              </a:rPr>
              <a:t>ෙලනීකරණය)</a:t>
            </a:r>
          </a:p>
          <a:p>
            <a:pPr algn="l" eaLnBrk="1" hangingPunct="1">
              <a:spcBef>
                <a:spcPct val="20000"/>
              </a:spcBef>
              <a:buClr>
                <a:schemeClr val="tx2"/>
              </a:buClr>
              <a:buSzPct val="75000"/>
              <a:buFont typeface="Wingdings" panose="05000000000000000000" pitchFamily="2" charset="2"/>
              <a:buChar char="§"/>
              <a:defRPr/>
            </a:pPr>
            <a:r>
              <a:rPr lang="en-US" b="1" dirty="0" smtClean="0">
                <a:effectLst>
                  <a:outerShdw blurRad="38100" dist="38100" dir="2700000" algn="tl">
                    <a:srgbClr val="000000"/>
                  </a:outerShdw>
                </a:effectLst>
                <a:latin typeface="Arial"/>
                <a:cs typeface="Arial"/>
              </a:rPr>
              <a:t> </a:t>
            </a:r>
            <a:r>
              <a:rPr lang="si-LK" b="1" dirty="0" smtClean="0">
                <a:effectLst>
                  <a:outerShdw blurRad="38100" dist="38100" dir="2700000" algn="tl">
                    <a:srgbClr val="000000"/>
                  </a:outerShdw>
                </a:effectLst>
                <a:latin typeface="Arial"/>
                <a:cs typeface="Arial"/>
              </a:rPr>
              <a:t>අත</a:t>
            </a:r>
            <a:r>
              <a:rPr lang="si-LK" b="1" dirty="0">
                <a:effectLst>
                  <a:outerShdw blurRad="38100" dist="38100" dir="2700000" algn="tl">
                    <a:srgbClr val="000000"/>
                  </a:outerShdw>
                </a:effectLst>
                <a:latin typeface="Arial"/>
                <a:cs typeface="Arial"/>
              </a:rPr>
              <a:t>්පත්කරගැනීම් </a:t>
            </a:r>
          </a:p>
          <a:p>
            <a:pPr algn="l" eaLnBrk="1" hangingPunct="1">
              <a:spcBef>
                <a:spcPct val="20000"/>
              </a:spcBef>
              <a:buClr>
                <a:schemeClr val="tx2"/>
              </a:buClr>
              <a:buSzPct val="75000"/>
              <a:buFont typeface="Wingdings" panose="05000000000000000000" pitchFamily="2" charset="2"/>
              <a:buChar char="§"/>
              <a:defRPr/>
            </a:pPr>
            <a:r>
              <a:rPr lang="en-US" b="1" dirty="0" smtClean="0">
                <a:effectLst>
                  <a:outerShdw blurRad="38100" dist="38100" dir="2700000" algn="tl">
                    <a:srgbClr val="000000"/>
                  </a:outerShdw>
                </a:effectLst>
                <a:latin typeface="Arial"/>
                <a:cs typeface="Arial"/>
              </a:rPr>
              <a:t> </a:t>
            </a:r>
            <a:r>
              <a:rPr lang="en-US" b="1" dirty="0" err="1" smtClean="0">
                <a:effectLst>
                  <a:outerShdw blurRad="38100" dist="38100" dir="2700000" algn="tl">
                    <a:srgbClr val="000000"/>
                  </a:outerShdw>
                </a:effectLst>
                <a:latin typeface="Arial"/>
                <a:cs typeface="Arial"/>
              </a:rPr>
              <a:t>සමාජගත</a:t>
            </a:r>
            <a:r>
              <a:rPr lang="en-US" b="1" dirty="0" smtClean="0">
                <a:effectLst>
                  <a:outerShdw blurRad="38100" dist="38100" dir="2700000" algn="tl">
                    <a:srgbClr val="000000"/>
                  </a:outerShdw>
                </a:effectLst>
                <a:latin typeface="Arial"/>
                <a:cs typeface="Arial"/>
              </a:rPr>
              <a:t> </a:t>
            </a:r>
            <a:r>
              <a:rPr lang="si-LK" b="1" dirty="0" smtClean="0">
                <a:effectLst>
                  <a:outerShdw blurRad="38100" dist="38100" dir="2700000" algn="tl">
                    <a:srgbClr val="000000"/>
                  </a:outerShdw>
                </a:effectLst>
                <a:latin typeface="Arial"/>
                <a:cs typeface="Arial"/>
              </a:rPr>
              <a:t>ක</a:t>
            </a:r>
            <a:r>
              <a:rPr lang="si-LK" b="1" dirty="0">
                <a:effectLst>
                  <a:outerShdw blurRad="38100" dist="38100" dir="2700000" algn="tl">
                    <a:srgbClr val="000000"/>
                  </a:outerShdw>
                </a:effectLst>
                <a:latin typeface="Arial"/>
                <a:cs typeface="Arial"/>
              </a:rPr>
              <a:t>ිරීම (ග්‍රීක </a:t>
            </a:r>
            <a:r>
              <a:rPr lang="si-LK" b="1" dirty="0" smtClean="0">
                <a:effectLst>
                  <a:outerShdw blurRad="38100" dist="38100" dir="2700000" algn="tl">
                    <a:srgbClr val="000000"/>
                  </a:outerShdw>
                </a:effectLst>
                <a:latin typeface="Arial"/>
                <a:cs typeface="Arial"/>
              </a:rPr>
              <a:t>භාෂ</a:t>
            </a:r>
            <a:r>
              <a:rPr lang="si-LK" b="1" dirty="0">
                <a:effectLst>
                  <a:outerShdw blurRad="38100" dist="38100" dir="2700000" algn="tl">
                    <a:srgbClr val="000000"/>
                  </a:outerShdw>
                </a:effectLst>
                <a:latin typeface="Arial"/>
                <a:cs typeface="Arial"/>
              </a:rPr>
              <a:t>ාව)</a:t>
            </a:r>
            <a:endParaRPr lang="en-US" b="1" dirty="0" smtClean="0">
              <a:effectLst>
                <a:outerShdw blurRad="38100" dist="38100" dir="2700000" algn="tl">
                  <a:srgbClr val="000000"/>
                </a:outerShdw>
              </a:effectLst>
              <a:latin typeface="Arial"/>
              <a:cs typeface="Arial"/>
            </a:endParaRPr>
          </a:p>
          <a:p>
            <a:pPr algn="l" eaLnBrk="1" hangingPunct="1">
              <a:spcBef>
                <a:spcPct val="20000"/>
              </a:spcBef>
              <a:buClr>
                <a:schemeClr val="tx2"/>
              </a:buClr>
              <a:buSzPct val="75000"/>
              <a:buFont typeface="Wingdings" charset="0"/>
              <a:buChar char="n"/>
              <a:defRPr/>
            </a:pPr>
            <a:endParaRPr lang="en-US" b="1" dirty="0" smtClean="0">
              <a:effectLst>
                <a:outerShdw blurRad="38100" dist="38100" dir="2700000" algn="tl">
                  <a:srgbClr val="000000"/>
                </a:outerShdw>
              </a:effectLst>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down)">
                                      <p:cBhvr>
                                        <p:cTn id="7" dur="580">
                                          <p:stCondLst>
                                            <p:cond delay="0"/>
                                          </p:stCondLst>
                                        </p:cTn>
                                        <p:tgtEl>
                                          <p:spTgt spid="24">
                                            <p:txEl>
                                              <p:pRg st="0" end="0"/>
                                            </p:txEl>
                                          </p:spTgt>
                                        </p:tgtEl>
                                      </p:cBhvr>
                                    </p:animEffect>
                                    <p:anim calcmode="lin" valueType="num">
                                      <p:cBhvr>
                                        <p:cTn id="8" dur="1822" tmFilter="0,0; 0.14,0.36; 0.43,0.73; 0.71,0.91; 1.0,1.0">
                                          <p:stCondLst>
                                            <p:cond delay="0"/>
                                          </p:stCondLst>
                                        </p:cTn>
                                        <p:tgtEl>
                                          <p:spTgt spid="2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xEl>
                                              <p:pRg st="0" end="0"/>
                                            </p:txEl>
                                          </p:spTgt>
                                        </p:tgtEl>
                                      </p:cBhvr>
                                      <p:to x="100000" y="60000"/>
                                    </p:animScale>
                                    <p:animScale>
                                      <p:cBhvr>
                                        <p:cTn id="14" dur="166" decel="50000">
                                          <p:stCondLst>
                                            <p:cond delay="676"/>
                                          </p:stCondLst>
                                        </p:cTn>
                                        <p:tgtEl>
                                          <p:spTgt spid="24">
                                            <p:txEl>
                                              <p:pRg st="0" end="0"/>
                                            </p:txEl>
                                          </p:spTgt>
                                        </p:tgtEl>
                                      </p:cBhvr>
                                      <p:to x="100000" y="100000"/>
                                    </p:animScale>
                                    <p:animScale>
                                      <p:cBhvr>
                                        <p:cTn id="15" dur="26">
                                          <p:stCondLst>
                                            <p:cond delay="1312"/>
                                          </p:stCondLst>
                                        </p:cTn>
                                        <p:tgtEl>
                                          <p:spTgt spid="24">
                                            <p:txEl>
                                              <p:pRg st="0" end="0"/>
                                            </p:txEl>
                                          </p:spTgt>
                                        </p:tgtEl>
                                      </p:cBhvr>
                                      <p:to x="100000" y="80000"/>
                                    </p:animScale>
                                    <p:animScale>
                                      <p:cBhvr>
                                        <p:cTn id="16" dur="166" decel="50000">
                                          <p:stCondLst>
                                            <p:cond delay="1338"/>
                                          </p:stCondLst>
                                        </p:cTn>
                                        <p:tgtEl>
                                          <p:spTgt spid="24">
                                            <p:txEl>
                                              <p:pRg st="0" end="0"/>
                                            </p:txEl>
                                          </p:spTgt>
                                        </p:tgtEl>
                                      </p:cBhvr>
                                      <p:to x="100000" y="100000"/>
                                    </p:animScale>
                                    <p:animScale>
                                      <p:cBhvr>
                                        <p:cTn id="17" dur="26">
                                          <p:stCondLst>
                                            <p:cond delay="1642"/>
                                          </p:stCondLst>
                                        </p:cTn>
                                        <p:tgtEl>
                                          <p:spTgt spid="24">
                                            <p:txEl>
                                              <p:pRg st="0" end="0"/>
                                            </p:txEl>
                                          </p:spTgt>
                                        </p:tgtEl>
                                      </p:cBhvr>
                                      <p:to x="100000" y="90000"/>
                                    </p:animScale>
                                    <p:animScale>
                                      <p:cBhvr>
                                        <p:cTn id="18" dur="166" decel="50000">
                                          <p:stCondLst>
                                            <p:cond delay="1668"/>
                                          </p:stCondLst>
                                        </p:cTn>
                                        <p:tgtEl>
                                          <p:spTgt spid="24">
                                            <p:txEl>
                                              <p:pRg st="0" end="0"/>
                                            </p:txEl>
                                          </p:spTgt>
                                        </p:tgtEl>
                                      </p:cBhvr>
                                      <p:to x="100000" y="100000"/>
                                    </p:animScale>
                                    <p:animScale>
                                      <p:cBhvr>
                                        <p:cTn id="19" dur="26">
                                          <p:stCondLst>
                                            <p:cond delay="1808"/>
                                          </p:stCondLst>
                                        </p:cTn>
                                        <p:tgtEl>
                                          <p:spTgt spid="24">
                                            <p:txEl>
                                              <p:pRg st="0" end="0"/>
                                            </p:txEl>
                                          </p:spTgt>
                                        </p:tgtEl>
                                      </p:cBhvr>
                                      <p:to x="100000" y="95000"/>
                                    </p:animScale>
                                    <p:animScale>
                                      <p:cBhvr>
                                        <p:cTn id="20" dur="166" decel="50000">
                                          <p:stCondLst>
                                            <p:cond delay="1834"/>
                                          </p:stCondLst>
                                        </p:cTn>
                                        <p:tgtEl>
                                          <p:spTgt spid="24">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4">
                                            <p:txEl>
                                              <p:pRg st="1" end="1"/>
                                            </p:txEl>
                                          </p:spTgt>
                                        </p:tgtEl>
                                        <p:attrNameLst>
                                          <p:attrName>style.visibility</p:attrName>
                                        </p:attrNameLst>
                                      </p:cBhvr>
                                      <p:to>
                                        <p:strVal val="visible"/>
                                      </p:to>
                                    </p:set>
                                    <p:animEffect transition="in" filter="wipe(down)">
                                      <p:cBhvr>
                                        <p:cTn id="25" dur="580">
                                          <p:stCondLst>
                                            <p:cond delay="0"/>
                                          </p:stCondLst>
                                        </p:cTn>
                                        <p:tgtEl>
                                          <p:spTgt spid="24">
                                            <p:txEl>
                                              <p:pRg st="1" end="1"/>
                                            </p:txEl>
                                          </p:spTgt>
                                        </p:tgtEl>
                                      </p:cBhvr>
                                    </p:animEffect>
                                    <p:anim calcmode="lin" valueType="num">
                                      <p:cBhvr>
                                        <p:cTn id="26" dur="1822" tmFilter="0,0; 0.14,0.36; 0.43,0.73; 0.71,0.91; 1.0,1.0">
                                          <p:stCondLst>
                                            <p:cond delay="0"/>
                                          </p:stCondLst>
                                        </p:cTn>
                                        <p:tgtEl>
                                          <p:spTgt spid="24">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4">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4">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4">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4">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24">
                                            <p:txEl>
                                              <p:pRg st="1" end="1"/>
                                            </p:txEl>
                                          </p:spTgt>
                                        </p:tgtEl>
                                      </p:cBhvr>
                                      <p:to x="100000" y="60000"/>
                                    </p:animScale>
                                    <p:animScale>
                                      <p:cBhvr>
                                        <p:cTn id="32" dur="166" decel="50000">
                                          <p:stCondLst>
                                            <p:cond delay="676"/>
                                          </p:stCondLst>
                                        </p:cTn>
                                        <p:tgtEl>
                                          <p:spTgt spid="24">
                                            <p:txEl>
                                              <p:pRg st="1" end="1"/>
                                            </p:txEl>
                                          </p:spTgt>
                                        </p:tgtEl>
                                      </p:cBhvr>
                                      <p:to x="100000" y="100000"/>
                                    </p:animScale>
                                    <p:animScale>
                                      <p:cBhvr>
                                        <p:cTn id="33" dur="26">
                                          <p:stCondLst>
                                            <p:cond delay="1312"/>
                                          </p:stCondLst>
                                        </p:cTn>
                                        <p:tgtEl>
                                          <p:spTgt spid="24">
                                            <p:txEl>
                                              <p:pRg st="1" end="1"/>
                                            </p:txEl>
                                          </p:spTgt>
                                        </p:tgtEl>
                                      </p:cBhvr>
                                      <p:to x="100000" y="80000"/>
                                    </p:animScale>
                                    <p:animScale>
                                      <p:cBhvr>
                                        <p:cTn id="34" dur="166" decel="50000">
                                          <p:stCondLst>
                                            <p:cond delay="1338"/>
                                          </p:stCondLst>
                                        </p:cTn>
                                        <p:tgtEl>
                                          <p:spTgt spid="24">
                                            <p:txEl>
                                              <p:pRg st="1" end="1"/>
                                            </p:txEl>
                                          </p:spTgt>
                                        </p:tgtEl>
                                      </p:cBhvr>
                                      <p:to x="100000" y="100000"/>
                                    </p:animScale>
                                    <p:animScale>
                                      <p:cBhvr>
                                        <p:cTn id="35" dur="26">
                                          <p:stCondLst>
                                            <p:cond delay="1642"/>
                                          </p:stCondLst>
                                        </p:cTn>
                                        <p:tgtEl>
                                          <p:spTgt spid="24">
                                            <p:txEl>
                                              <p:pRg st="1" end="1"/>
                                            </p:txEl>
                                          </p:spTgt>
                                        </p:tgtEl>
                                      </p:cBhvr>
                                      <p:to x="100000" y="90000"/>
                                    </p:animScale>
                                    <p:animScale>
                                      <p:cBhvr>
                                        <p:cTn id="36" dur="166" decel="50000">
                                          <p:stCondLst>
                                            <p:cond delay="1668"/>
                                          </p:stCondLst>
                                        </p:cTn>
                                        <p:tgtEl>
                                          <p:spTgt spid="24">
                                            <p:txEl>
                                              <p:pRg st="1" end="1"/>
                                            </p:txEl>
                                          </p:spTgt>
                                        </p:tgtEl>
                                      </p:cBhvr>
                                      <p:to x="100000" y="100000"/>
                                    </p:animScale>
                                    <p:animScale>
                                      <p:cBhvr>
                                        <p:cTn id="37" dur="26">
                                          <p:stCondLst>
                                            <p:cond delay="1808"/>
                                          </p:stCondLst>
                                        </p:cTn>
                                        <p:tgtEl>
                                          <p:spTgt spid="24">
                                            <p:txEl>
                                              <p:pRg st="1" end="1"/>
                                            </p:txEl>
                                          </p:spTgt>
                                        </p:tgtEl>
                                      </p:cBhvr>
                                      <p:to x="100000" y="95000"/>
                                    </p:animScale>
                                    <p:animScale>
                                      <p:cBhvr>
                                        <p:cTn id="38" dur="166" decel="50000">
                                          <p:stCondLst>
                                            <p:cond delay="1834"/>
                                          </p:stCondLst>
                                        </p:cTn>
                                        <p:tgtEl>
                                          <p:spTgt spid="24">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24">
                                            <p:txEl>
                                              <p:pRg st="2" end="2"/>
                                            </p:txEl>
                                          </p:spTgt>
                                        </p:tgtEl>
                                        <p:attrNameLst>
                                          <p:attrName>style.visibility</p:attrName>
                                        </p:attrNameLst>
                                      </p:cBhvr>
                                      <p:to>
                                        <p:strVal val="visible"/>
                                      </p:to>
                                    </p:set>
                                    <p:animEffect transition="in" filter="wipe(down)">
                                      <p:cBhvr>
                                        <p:cTn id="43" dur="580">
                                          <p:stCondLst>
                                            <p:cond delay="0"/>
                                          </p:stCondLst>
                                        </p:cTn>
                                        <p:tgtEl>
                                          <p:spTgt spid="24">
                                            <p:txEl>
                                              <p:pRg st="2" end="2"/>
                                            </p:txEl>
                                          </p:spTgt>
                                        </p:tgtEl>
                                      </p:cBhvr>
                                    </p:animEffect>
                                    <p:anim calcmode="lin" valueType="num">
                                      <p:cBhvr>
                                        <p:cTn id="44" dur="1822" tmFilter="0,0; 0.14,0.36; 0.43,0.73; 0.71,0.91; 1.0,1.0">
                                          <p:stCondLst>
                                            <p:cond delay="0"/>
                                          </p:stCondLst>
                                        </p:cTn>
                                        <p:tgtEl>
                                          <p:spTgt spid="24">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4">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4">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4">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4">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24">
                                            <p:txEl>
                                              <p:pRg st="2" end="2"/>
                                            </p:txEl>
                                          </p:spTgt>
                                        </p:tgtEl>
                                      </p:cBhvr>
                                      <p:to x="100000" y="60000"/>
                                    </p:animScale>
                                    <p:animScale>
                                      <p:cBhvr>
                                        <p:cTn id="50" dur="166" decel="50000">
                                          <p:stCondLst>
                                            <p:cond delay="676"/>
                                          </p:stCondLst>
                                        </p:cTn>
                                        <p:tgtEl>
                                          <p:spTgt spid="24">
                                            <p:txEl>
                                              <p:pRg st="2" end="2"/>
                                            </p:txEl>
                                          </p:spTgt>
                                        </p:tgtEl>
                                      </p:cBhvr>
                                      <p:to x="100000" y="100000"/>
                                    </p:animScale>
                                    <p:animScale>
                                      <p:cBhvr>
                                        <p:cTn id="51" dur="26">
                                          <p:stCondLst>
                                            <p:cond delay="1312"/>
                                          </p:stCondLst>
                                        </p:cTn>
                                        <p:tgtEl>
                                          <p:spTgt spid="24">
                                            <p:txEl>
                                              <p:pRg st="2" end="2"/>
                                            </p:txEl>
                                          </p:spTgt>
                                        </p:tgtEl>
                                      </p:cBhvr>
                                      <p:to x="100000" y="80000"/>
                                    </p:animScale>
                                    <p:animScale>
                                      <p:cBhvr>
                                        <p:cTn id="52" dur="166" decel="50000">
                                          <p:stCondLst>
                                            <p:cond delay="1338"/>
                                          </p:stCondLst>
                                        </p:cTn>
                                        <p:tgtEl>
                                          <p:spTgt spid="24">
                                            <p:txEl>
                                              <p:pRg st="2" end="2"/>
                                            </p:txEl>
                                          </p:spTgt>
                                        </p:tgtEl>
                                      </p:cBhvr>
                                      <p:to x="100000" y="100000"/>
                                    </p:animScale>
                                    <p:animScale>
                                      <p:cBhvr>
                                        <p:cTn id="53" dur="26">
                                          <p:stCondLst>
                                            <p:cond delay="1642"/>
                                          </p:stCondLst>
                                        </p:cTn>
                                        <p:tgtEl>
                                          <p:spTgt spid="24">
                                            <p:txEl>
                                              <p:pRg st="2" end="2"/>
                                            </p:txEl>
                                          </p:spTgt>
                                        </p:tgtEl>
                                      </p:cBhvr>
                                      <p:to x="100000" y="90000"/>
                                    </p:animScale>
                                    <p:animScale>
                                      <p:cBhvr>
                                        <p:cTn id="54" dur="166" decel="50000">
                                          <p:stCondLst>
                                            <p:cond delay="1668"/>
                                          </p:stCondLst>
                                        </p:cTn>
                                        <p:tgtEl>
                                          <p:spTgt spid="24">
                                            <p:txEl>
                                              <p:pRg st="2" end="2"/>
                                            </p:txEl>
                                          </p:spTgt>
                                        </p:tgtEl>
                                      </p:cBhvr>
                                      <p:to x="100000" y="100000"/>
                                    </p:animScale>
                                    <p:animScale>
                                      <p:cBhvr>
                                        <p:cTn id="55" dur="26">
                                          <p:stCondLst>
                                            <p:cond delay="1808"/>
                                          </p:stCondLst>
                                        </p:cTn>
                                        <p:tgtEl>
                                          <p:spTgt spid="24">
                                            <p:txEl>
                                              <p:pRg st="2" end="2"/>
                                            </p:txEl>
                                          </p:spTgt>
                                        </p:tgtEl>
                                      </p:cBhvr>
                                      <p:to x="100000" y="95000"/>
                                    </p:animScale>
                                    <p:animScale>
                                      <p:cBhvr>
                                        <p:cTn id="56" dur="166" decel="50000">
                                          <p:stCondLst>
                                            <p:cond delay="1834"/>
                                          </p:stCondLst>
                                        </p:cTn>
                                        <p:tgtEl>
                                          <p:spTgt spid="24">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4" descr="Ntiochus IV000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533400" y="-66675"/>
            <a:ext cx="8077200" cy="6926263"/>
          </a:xfrm>
          <a:noFill/>
          <a:extLst>
            <a:ext uri="{909E8E84-426E-40dd-AFC4-6F175D3DCCD1}">
              <a14:hiddenFill xmlns:a14="http://schemas.microsoft.com/office/drawing/2010/main">
                <a:solidFill>
                  <a:srgbClr val="FFFFFF"/>
                </a:solidFill>
              </a14:hiddenFill>
            </a:ext>
          </a:extLst>
        </p:spPr>
      </p:pic>
      <p:sp>
        <p:nvSpPr>
          <p:cNvPr id="182274" name="Title 5"/>
          <p:cNvSpPr>
            <a:spLocks noGrp="1"/>
          </p:cNvSpPr>
          <p:nvPr>
            <p:ph type="title"/>
          </p:nvPr>
        </p:nvSpPr>
        <p:spPr>
          <a:xfrm>
            <a:off x="0" y="0"/>
            <a:ext cx="4788024" cy="685800"/>
          </a:xfrm>
          <a:solidFill>
            <a:schemeClr val="bg2"/>
          </a:solidFill>
        </p:spPr>
        <p:txBody>
          <a:bodyPr/>
          <a:lstStyle/>
          <a:p>
            <a:pPr algn="ctr" eaLnBrk="1" hangingPunct="1"/>
            <a:r>
              <a:rPr lang="en-US" sz="3600" dirty="0" err="1">
                <a:solidFill>
                  <a:srgbClr val="FFFFFF"/>
                </a:solidFill>
                <a:latin typeface="Arial" charset="0"/>
                <a:ea typeface="ＭＳ Ｐゴシック" charset="0"/>
              </a:rPr>
              <a:t>ග්‍රීසියේ</a:t>
            </a:r>
            <a:r>
              <a:rPr lang="en-US" sz="3600" dirty="0">
                <a:solidFill>
                  <a:srgbClr val="FFFFFF"/>
                </a:solidFill>
                <a:latin typeface="Arial" charset="0"/>
                <a:ea typeface="ＭＳ Ｐゴシック" charset="0"/>
              </a:rPr>
              <a:t> </a:t>
            </a:r>
            <a:r>
              <a:rPr lang="en-US" sz="3600" dirty="0" err="1">
                <a:solidFill>
                  <a:srgbClr val="FFFFFF"/>
                </a:solidFill>
                <a:latin typeface="Arial" charset="0"/>
                <a:ea typeface="ＭＳ Ｐゴシック" charset="0"/>
              </a:rPr>
              <a:t>ස</a:t>
            </a:r>
            <a:r>
              <a:rPr lang="en-US" sz="3600" dirty="0" err="1" smtClean="0">
                <a:solidFill>
                  <a:srgbClr val="FFFFFF"/>
                </a:solidFill>
                <a:latin typeface="Arial" charset="0"/>
                <a:ea typeface="ＭＳ Ｐゴシック" charset="0"/>
              </a:rPr>
              <a:t>ිතියම</a:t>
            </a:r>
            <a:r>
              <a:rPr lang="en-US" sz="3600" dirty="0" smtClean="0">
                <a:solidFill>
                  <a:srgbClr val="FFFFFF"/>
                </a:solidFill>
                <a:latin typeface="Arial" charset="0"/>
                <a:ea typeface="ＭＳ Ｐゴシック" charset="0"/>
              </a:rPr>
              <a:t> </a:t>
            </a:r>
            <a:endParaRPr lang="en-US" sz="3600" dirty="0">
              <a:solidFill>
                <a:srgbClr val="FFFFFF"/>
              </a:solidFill>
              <a:latin typeface="Arial" charset="0"/>
              <a:ea typeface="ＭＳ Ｐゴシック" charset="0"/>
            </a:endParaRPr>
          </a:p>
        </p:txBody>
      </p:sp>
      <p:sp>
        <p:nvSpPr>
          <p:cNvPr id="182275" name="Text Box 7"/>
          <p:cNvSpPr txBox="1">
            <a:spLocks noChangeArrowheads="1"/>
          </p:cNvSpPr>
          <p:nvPr/>
        </p:nvSpPr>
        <p:spPr bwMode="auto">
          <a:xfrm>
            <a:off x="8610600" y="76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a:latin typeface="Arial" charset="0"/>
                <a:cs typeface="Arial" charset="0"/>
              </a:rPr>
              <a:t>60</a:t>
            </a:r>
          </a:p>
        </p:txBody>
      </p:sp>
      <p:pic>
        <p:nvPicPr>
          <p:cNvPr id="2" name="Picture 1"/>
          <p:cNvPicPr>
            <a:picLocks noChangeAspect="1"/>
          </p:cNvPicPr>
          <p:nvPr/>
        </p:nvPicPr>
        <p:blipFill>
          <a:blip r:embed="rId4"/>
          <a:stretch>
            <a:fillRect/>
          </a:stretch>
        </p:blipFill>
        <p:spPr>
          <a:xfrm>
            <a:off x="3995936" y="3987250"/>
            <a:ext cx="4985251" cy="2744494"/>
          </a:xfrm>
          <a:prstGeom prst="rect">
            <a:avLst/>
          </a:prstGeom>
          <a:ln w="76200" cmpd="sng">
            <a:solidFill>
              <a:schemeClr val="bg2"/>
            </a:solidFill>
          </a:ln>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4" descr="Readings0005"/>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rot="626961">
            <a:off x="2646788" y="840240"/>
            <a:ext cx="6618288" cy="6373167"/>
          </a:xfrm>
          <a:noFill/>
          <a:extLst>
            <a:ext uri="{909E8E84-426E-40dd-AFC4-6F175D3DCCD1}">
              <a14:hiddenFill xmlns:a14="http://schemas.microsoft.com/office/drawing/2010/main">
                <a:solidFill>
                  <a:srgbClr val="FFFFFF"/>
                </a:solidFill>
              </a14:hiddenFill>
            </a:ext>
          </a:extLst>
        </p:spPr>
      </p:pic>
      <p:sp>
        <p:nvSpPr>
          <p:cNvPr id="184322" name="Rectangle 5"/>
          <p:cNvSpPr>
            <a:spLocks noGrp="1" noChangeArrowheads="1"/>
          </p:cNvSpPr>
          <p:nvPr>
            <p:ph type="title"/>
          </p:nvPr>
        </p:nvSpPr>
        <p:spPr>
          <a:xfrm>
            <a:off x="0" y="0"/>
            <a:ext cx="3275856" cy="3429000"/>
          </a:xfrm>
        </p:spPr>
        <p:txBody>
          <a:bodyPr/>
          <a:lstStyle/>
          <a:p>
            <a:pPr eaLnBrk="1" hangingPunct="1"/>
            <a:r>
              <a:rPr lang="en-US" sz="4000" dirty="0" err="1" smtClean="0">
                <a:latin typeface="Arial" charset="0"/>
                <a:ea typeface="ＭＳ Ｐゴシック" charset="0"/>
              </a:rPr>
              <a:t>ඇලෙක්සැන්ඩර්</a:t>
            </a:r>
            <a:r>
              <a:rPr lang="en-US" sz="4000" dirty="0" smtClean="0">
                <a:latin typeface="Arial" charset="0"/>
                <a:ea typeface="ＭＳ Ｐゴシック" charset="0"/>
              </a:rPr>
              <a:t> </a:t>
            </a:r>
            <a:r>
              <a:rPr lang="en-US" sz="4000" dirty="0" err="1" smtClean="0">
                <a:latin typeface="Arial" charset="0"/>
                <a:ea typeface="ＭＳ Ｐゴシック" charset="0"/>
              </a:rPr>
              <a:t>සහ</a:t>
            </a:r>
            <a:r>
              <a:rPr lang="en-US" sz="4000" dirty="0" smtClean="0">
                <a:latin typeface="Arial" charset="0"/>
                <a:ea typeface="ＭＳ Ｐゴシック" charset="0"/>
              </a:rPr>
              <a:t> </a:t>
            </a:r>
            <a:r>
              <a:rPr lang="en-US" sz="4000" dirty="0" err="1" smtClean="0">
                <a:latin typeface="Arial" charset="0"/>
                <a:ea typeface="ＭＳ Ｐゴシック" charset="0"/>
              </a:rPr>
              <a:t>ඔහුගේ</a:t>
            </a:r>
            <a:r>
              <a:rPr lang="en-US" sz="4000" dirty="0" smtClean="0">
                <a:latin typeface="Arial" charset="0"/>
                <a:ea typeface="ＭＳ Ｐゴシック" charset="0"/>
              </a:rPr>
              <a:t> </a:t>
            </a:r>
            <a:r>
              <a:rPr lang="en-US" sz="4000" dirty="0" err="1" smtClean="0">
                <a:latin typeface="Arial" charset="0"/>
                <a:ea typeface="ＭＳ Ｐゴシック" charset="0"/>
              </a:rPr>
              <a:t>අශ්වයා</a:t>
            </a:r>
            <a:endParaRPr lang="en-US" sz="4000" dirty="0">
              <a:latin typeface="Arial" charset="0"/>
              <a:ea typeface="ＭＳ Ｐゴシック" charset="0"/>
            </a:endParaRPr>
          </a:p>
        </p:txBody>
      </p:sp>
      <p:sp>
        <p:nvSpPr>
          <p:cNvPr id="184323" name="Text Box 7"/>
          <p:cNvSpPr txBox="1">
            <a:spLocks noChangeArrowheads="1"/>
          </p:cNvSpPr>
          <p:nvPr/>
        </p:nvSpPr>
        <p:spPr bwMode="auto">
          <a:xfrm>
            <a:off x="8458200" y="76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a:t>60</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err="1" smtClean="0"/>
              <a:t>දානියෙල්</a:t>
            </a:r>
            <a:r>
              <a:rPr lang="en-US" dirty="0" smtClean="0"/>
              <a:t> 7 </a:t>
            </a:r>
            <a:r>
              <a:rPr lang="en-US" dirty="0" err="1" smtClean="0"/>
              <a:t>හි</a:t>
            </a:r>
            <a:r>
              <a:rPr lang="en-US" dirty="0" smtClean="0"/>
              <a:t> </a:t>
            </a:r>
            <a:r>
              <a:rPr lang="en-US" dirty="0" err="1" smtClean="0"/>
              <a:t>සඳහන්</a:t>
            </a:r>
            <a:r>
              <a:rPr lang="en-US" dirty="0" smtClean="0"/>
              <a:t> </a:t>
            </a:r>
            <a:r>
              <a:rPr lang="en-US" dirty="0" err="1" smtClean="0"/>
              <a:t>මෘගයන්</a:t>
            </a:r>
            <a:r>
              <a:rPr lang="en-US" dirty="0" smtClean="0"/>
              <a:t> </a:t>
            </a:r>
            <a:r>
              <a:rPr lang="en-US" dirty="0" err="1" smtClean="0"/>
              <a:t>සතර</a:t>
            </a:r>
            <a:r>
              <a:rPr lang="en-US" dirty="0" smtClean="0"/>
              <a:t> </a:t>
            </a:r>
            <a:r>
              <a:rPr lang="en-US" dirty="0" err="1" smtClean="0"/>
              <a:t>දෙනා</a:t>
            </a:r>
            <a:r>
              <a:rPr lang="en-US" dirty="0" smtClean="0"/>
              <a:t> </a:t>
            </a:r>
            <a:endParaRPr lang="en-US" dirty="0"/>
          </a:p>
        </p:txBody>
      </p:sp>
      <p:pic>
        <p:nvPicPr>
          <p:cNvPr id="188418" name="Picture 2" descr="4_beasts_s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1901825"/>
            <a:ext cx="9155113"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9144000" cy="936104"/>
          </a:xfrm>
        </p:spPr>
        <p:txBody>
          <a:bodyPr/>
          <a:lstStyle/>
          <a:p>
            <a:pPr>
              <a:defRPr/>
            </a:pPr>
            <a:r>
              <a:rPr lang="si-LK" sz="3600" dirty="0"/>
              <a:t>පළමු මෘගයා : පියාපත් ඇති සිංහයා (බබිලෝනිය)</a:t>
            </a:r>
            <a:endParaRPr lang="en-US" sz="3600" dirty="0"/>
          </a:p>
        </p:txBody>
      </p:sp>
      <p:pic>
        <p:nvPicPr>
          <p:cNvPr id="189442" name="Picture 2" descr="beast1Lion_With_Wings_2.jpg"/>
          <p:cNvPicPr>
            <a:picLocks noChangeAspect="1"/>
          </p:cNvPicPr>
          <p:nvPr/>
        </p:nvPicPr>
        <p:blipFill rotWithShape="1">
          <a:blip r:embed="rId2" cstate="screen">
            <a:extLst>
              <a:ext uri="{28A0092B-C50C-407E-A947-70E740481C1C}">
                <a14:useLocalDpi xmlns:a14="http://schemas.microsoft.com/office/drawing/2010/main"/>
              </a:ext>
            </a:extLst>
          </a:blip>
          <a:srcRect t="2918"/>
          <a:stretch/>
        </p:blipFill>
        <p:spPr bwMode="auto">
          <a:xfrm>
            <a:off x="0" y="1391444"/>
            <a:ext cx="9180513" cy="5565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792162"/>
          </a:xfrm>
        </p:spPr>
        <p:txBody>
          <a:bodyPr/>
          <a:lstStyle/>
          <a:p>
            <a:pPr>
              <a:defRPr/>
            </a:pPr>
            <a:r>
              <a:rPr lang="si-LK" sz="3600" dirty="0"/>
              <a:t>2 වන මෘගයා : වලසා (මෙදීය </a:t>
            </a:r>
            <a:r>
              <a:rPr lang="en-US" sz="3600" dirty="0" smtClean="0"/>
              <a:t>- </a:t>
            </a:r>
            <a:r>
              <a:rPr lang="si-LK" sz="3600" dirty="0" smtClean="0"/>
              <a:t>පර</a:t>
            </a:r>
            <a:r>
              <a:rPr lang="si-LK" sz="3600" dirty="0"/>
              <a:t>්සියා)</a:t>
            </a:r>
            <a:endParaRPr lang="en-US" sz="3600" dirty="0"/>
          </a:p>
        </p:txBody>
      </p:sp>
      <p:pic>
        <p:nvPicPr>
          <p:cNvPr id="190466" name="Picture 3" descr="beast2Red_Bear_With_Rib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52513"/>
            <a:ext cx="9144000"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3" descr="beast3.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925" y="314325"/>
            <a:ext cx="9144000" cy="654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44450"/>
            <a:ext cx="9144000" cy="792163"/>
          </a:xfrm>
          <a:solidFill>
            <a:schemeClr val="tx1"/>
          </a:solidFill>
        </p:spPr>
        <p:txBody>
          <a:bodyPr/>
          <a:lstStyle/>
          <a:p>
            <a:pPr>
              <a:defRPr/>
            </a:pPr>
            <a:r>
              <a:rPr lang="si-LK" sz="3600" dirty="0"/>
              <a:t>3 </a:t>
            </a:r>
            <a:r>
              <a:rPr lang="en-US" sz="3600" dirty="0" err="1" smtClean="0"/>
              <a:t>වන</a:t>
            </a:r>
            <a:r>
              <a:rPr lang="en-US" sz="3600" dirty="0" smtClean="0"/>
              <a:t> </a:t>
            </a:r>
            <a:r>
              <a:rPr lang="si-LK" sz="3600" dirty="0" smtClean="0"/>
              <a:t>ම</a:t>
            </a:r>
            <a:r>
              <a:rPr lang="si-LK" sz="3600" dirty="0"/>
              <a:t>ෘගය</a:t>
            </a:r>
            <a:r>
              <a:rPr lang="si-LK" sz="3600" dirty="0" smtClean="0"/>
              <a:t>ා</a:t>
            </a:r>
            <a:r>
              <a:rPr lang="en-US" sz="3600" dirty="0" smtClean="0"/>
              <a:t>:</a:t>
            </a:r>
            <a:r>
              <a:rPr lang="si-LK" sz="3600" dirty="0" smtClean="0"/>
              <a:t> </a:t>
            </a:r>
            <a:r>
              <a:rPr lang="si-LK" sz="3600" dirty="0"/>
              <a:t>ව්‍යාග්‍රයා (ග්‍රීසිය)</a:t>
            </a: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5" descr="daniel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800100"/>
            <a:ext cx="9180513" cy="644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6988"/>
            <a:ext cx="9144000" cy="1079724"/>
          </a:xfrm>
          <a:solidFill>
            <a:schemeClr val="tx1"/>
          </a:solidFill>
        </p:spPr>
        <p:txBody>
          <a:bodyPr/>
          <a:lstStyle/>
          <a:p>
            <a:pPr>
              <a:defRPr/>
            </a:pPr>
            <a:r>
              <a:rPr lang="si-LK" sz="3600" dirty="0"/>
              <a:t>4 වන මෘගයා : භයානක පෙනුමැති (රෝමය)</a:t>
            </a: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1"/>
          <p:cNvSpPr>
            <a:spLocks noChangeArrowheads="1"/>
          </p:cNvSpPr>
          <p:nvPr/>
        </p:nvSpPr>
        <p:spPr bwMode="auto">
          <a:xfrm>
            <a:off x="0" y="1439073"/>
            <a:ext cx="9144000" cy="1008063"/>
          </a:xfrm>
          <a:prstGeom prst="rect">
            <a:avLst/>
          </a:prstGeom>
          <a:solidFill>
            <a:schemeClr val="bg2"/>
          </a:solidFill>
          <a:ln w="57150" cap="sq">
            <a:solidFill>
              <a:srgbClr val="FF0000"/>
            </a:solidFill>
            <a:round/>
            <a:headEnd/>
            <a:tailEnd/>
          </a:ln>
        </p:spPr>
        <p:txBody>
          <a:bodyPr wrap="none" anchor="ctr"/>
          <a:lstStyle/>
          <a:p>
            <a:endParaRPr lang="en-US" sz="2000">
              <a:solidFill>
                <a:srgbClr val="FFFFFF"/>
              </a:solidFill>
            </a:endParaRPr>
          </a:p>
        </p:txBody>
      </p:sp>
      <p:sp>
        <p:nvSpPr>
          <p:cNvPr id="75778" name="Rectangle 2"/>
          <p:cNvSpPr>
            <a:spLocks noGrp="1" noChangeArrowheads="1"/>
          </p:cNvSpPr>
          <p:nvPr>
            <p:ph type="title"/>
          </p:nvPr>
        </p:nvSpPr>
        <p:spPr>
          <a:xfrm>
            <a:off x="1295400" y="152400"/>
            <a:ext cx="6553200" cy="1143000"/>
          </a:xfrm>
          <a:solidFill>
            <a:schemeClr val="tx1"/>
          </a:solidFill>
          <a:ln>
            <a:solidFill>
              <a:schemeClr val="tx1"/>
            </a:solidFill>
            <a:miter lim="800000"/>
            <a:headEnd/>
            <a:tailEnd/>
          </a:ln>
          <a:effectLst>
            <a:outerShdw blurRad="50800" dist="38100" dir="2700000">
              <a:srgbClr val="000000">
                <a:alpha val="43000"/>
              </a:srgbClr>
            </a:outerShdw>
          </a:effectLst>
        </p:spPr>
        <p:txBody>
          <a:bodyPr/>
          <a:lstStyle/>
          <a:p>
            <a:pPr algn="ctr" eaLnBrk="1" hangingPunct="1">
              <a:defRPr/>
            </a:pPr>
            <a:r>
              <a:rPr lang="si-LK" altLang="zh-CN" sz="3200" b="1" dirty="0">
                <a:solidFill>
                  <a:schemeClr val="bg2"/>
                </a:solidFill>
                <a:latin typeface="Arial" charset="0"/>
                <a:ea typeface="宋体" charset="0"/>
                <a:cs typeface="宋体" charset="0"/>
              </a:rPr>
              <a:t>අන්තර්තෙස්තමේන්තු යුගය </a:t>
            </a:r>
            <a:r>
              <a:rPr lang="en-US" altLang="zh-CN" sz="3200" b="1" dirty="0">
                <a:solidFill>
                  <a:schemeClr val="bg2"/>
                </a:solidFill>
                <a:latin typeface="Arial" charset="0"/>
                <a:ea typeface="宋体" charset="0"/>
                <a:cs typeface="宋体" charset="0"/>
              </a:rPr>
              <a:t/>
            </a:r>
            <a:br>
              <a:rPr lang="en-US" altLang="zh-CN" sz="3200" b="1" dirty="0">
                <a:solidFill>
                  <a:schemeClr val="bg2"/>
                </a:solidFill>
                <a:latin typeface="Arial" charset="0"/>
                <a:ea typeface="宋体" charset="0"/>
                <a:cs typeface="宋体" charset="0"/>
              </a:rPr>
            </a:br>
            <a:r>
              <a:rPr lang="en-US" altLang="zh-CN" sz="3200" b="1" dirty="0">
                <a:solidFill>
                  <a:schemeClr val="bg2"/>
                </a:solidFill>
                <a:latin typeface="Arial" charset="0"/>
                <a:ea typeface="宋体" charset="0"/>
                <a:cs typeface="宋体" charset="0"/>
              </a:rPr>
              <a:t>(425 </a:t>
            </a:r>
            <a:r>
              <a:rPr lang="si-LK" altLang="zh-CN" sz="3200" b="1" dirty="0" smtClean="0">
                <a:solidFill>
                  <a:schemeClr val="bg2"/>
                </a:solidFill>
                <a:latin typeface="Arial" charset="0"/>
                <a:ea typeface="宋体" charset="0"/>
                <a:cs typeface="宋体" charset="0"/>
              </a:rPr>
              <a:t>ක්‍රි.පු.</a:t>
            </a:r>
            <a:r>
              <a:rPr lang="en-US" altLang="zh-CN" sz="3200" b="1" dirty="0" smtClean="0">
                <a:solidFill>
                  <a:schemeClr val="bg2"/>
                </a:solidFill>
                <a:latin typeface="Arial" charset="0"/>
                <a:ea typeface="宋体" charset="0"/>
                <a:cs typeface="宋体" charset="0"/>
              </a:rPr>
              <a:t>—5 </a:t>
            </a:r>
            <a:r>
              <a:rPr lang="si-LK" altLang="zh-CN" sz="3200" b="1" dirty="0" smtClean="0">
                <a:solidFill>
                  <a:schemeClr val="bg2"/>
                </a:solidFill>
                <a:latin typeface="Arial" charset="0"/>
                <a:ea typeface="宋体" charset="0"/>
                <a:cs typeface="宋体" charset="0"/>
              </a:rPr>
              <a:t>ක්‍රි.පු.</a:t>
            </a:r>
            <a:r>
              <a:rPr lang="en-US" altLang="zh-CN" sz="3200" b="1" dirty="0" smtClean="0">
                <a:solidFill>
                  <a:schemeClr val="bg2"/>
                </a:solidFill>
                <a:latin typeface="Arial" charset="0"/>
                <a:ea typeface="宋体" charset="0"/>
                <a:cs typeface="宋体" charset="0"/>
              </a:rPr>
              <a:t>)</a:t>
            </a:r>
            <a:endParaRPr lang="en-US" sz="3200" b="1" dirty="0">
              <a:solidFill>
                <a:schemeClr val="bg2"/>
              </a:solidFill>
              <a:latin typeface="Arial" charset="0"/>
              <a:ea typeface="ＭＳ Ｐゴシック" charset="0"/>
              <a:cs typeface="Times New Roman" charset="0"/>
            </a:endParaRPr>
          </a:p>
        </p:txBody>
      </p:sp>
      <p:sp>
        <p:nvSpPr>
          <p:cNvPr id="75779" name="Text Box 4"/>
          <p:cNvSpPr txBox="1">
            <a:spLocks noChangeArrowheads="1"/>
          </p:cNvSpPr>
          <p:nvPr/>
        </p:nvSpPr>
        <p:spPr bwMode="auto">
          <a:xfrm>
            <a:off x="8559800" y="101600"/>
            <a:ext cx="527050" cy="461963"/>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smtClean="0">
                <a:solidFill>
                  <a:srgbClr val="FFFFFF"/>
                </a:solidFill>
                <a:latin typeface="Arial" charset="0"/>
                <a:cs typeface="Arial" charset="0"/>
              </a:rPr>
              <a:t>35</a:t>
            </a:r>
          </a:p>
        </p:txBody>
      </p:sp>
      <p:sp>
        <p:nvSpPr>
          <p:cNvPr id="12541" name="Rectangle 253"/>
          <p:cNvSpPr>
            <a:spLocks noChangeArrowheads="1"/>
          </p:cNvSpPr>
          <p:nvPr/>
        </p:nvSpPr>
        <p:spPr bwMode="auto">
          <a:xfrm>
            <a:off x="7315200" y="5561013"/>
            <a:ext cx="1828800" cy="1281112"/>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a:spcBef>
                <a:spcPct val="20000"/>
              </a:spcBef>
              <a:buClr>
                <a:schemeClr val="tx2"/>
              </a:buClr>
              <a:buSzPct val="75000"/>
              <a:buFont typeface="Wingdings" charset="0"/>
              <a:buNone/>
              <a:defRPr/>
            </a:pPr>
            <a:r>
              <a:rPr lang="en-US" altLang="zh-CN" sz="2000" b="1" dirty="0">
                <a:solidFill>
                  <a:srgbClr val="FFFFFF"/>
                </a:solidFill>
                <a:effectLst>
                  <a:outerShdw blurRad="38100" dist="38100" dir="2700000" algn="tl">
                    <a:srgbClr val="000000"/>
                  </a:outerShdw>
                </a:effectLst>
                <a:latin typeface="Arial" charset="0"/>
                <a:ea typeface="Arial" charset="0"/>
                <a:cs typeface="Arial" charset="0"/>
              </a:rPr>
              <a:t> </a:t>
            </a:r>
            <a:r>
              <a:rPr lang="si-LK" altLang="zh-CN" sz="2000" b="1" dirty="0">
                <a:solidFill>
                  <a:srgbClr val="FFFFFF"/>
                </a:solidFill>
                <a:effectLst>
                  <a:outerShdw blurRad="38100" dist="38100" dir="2700000" algn="tl">
                    <a:srgbClr val="000000"/>
                  </a:outerShdw>
                </a:effectLst>
                <a:latin typeface="Arial" charset="0"/>
                <a:ea typeface="Arial" charset="0"/>
                <a:cs typeface="Arial" charset="0"/>
              </a:rPr>
              <a:t>ආරා</a:t>
            </a:r>
            <a:r>
              <a:rPr lang="si-LK" altLang="zh-CN" sz="2000" b="1" dirty="0" smtClean="0">
                <a:solidFill>
                  <a:srgbClr val="FFFFFF"/>
                </a:solidFill>
                <a:effectLst>
                  <a:outerShdw blurRad="38100" dist="38100" dir="2700000" algn="tl">
                    <a:srgbClr val="000000"/>
                  </a:outerShdw>
                </a:effectLst>
                <a:latin typeface="Arial" charset="0"/>
                <a:ea typeface="Arial" charset="0"/>
                <a:cs typeface="Arial" charset="0"/>
              </a:rPr>
              <a:t>ම</a:t>
            </a:r>
            <a:r>
              <a:rPr lang="si-LK" altLang="zh-CN" sz="2000" b="1" dirty="0">
                <a:solidFill>
                  <a:srgbClr val="FFFFFF"/>
                </a:solidFill>
                <a:effectLst>
                  <a:outerShdw blurRad="38100" dist="38100" dir="2700000" algn="tl">
                    <a:srgbClr val="000000"/>
                  </a:outerShdw>
                </a:effectLst>
                <a:latin typeface="Arial" charset="0"/>
                <a:ea typeface="Arial" charset="0"/>
                <a:cs typeface="Arial" charset="0"/>
              </a:rPr>
              <a:t>ිය</a:t>
            </a:r>
            <a:r>
              <a:rPr lang="en-US" altLang="zh-CN" sz="2000" b="1" dirty="0" smtClean="0">
                <a:solidFill>
                  <a:srgbClr val="FFFFFF"/>
                </a:solidFill>
                <a:effectLst>
                  <a:outerShdw blurRad="38100" dist="38100" dir="2700000" algn="tl">
                    <a:srgbClr val="000000"/>
                  </a:outerShdw>
                </a:effectLst>
                <a:latin typeface="Arial" charset="0"/>
                <a:ea typeface="Arial" charset="0"/>
                <a:cs typeface="Arial" charset="0"/>
              </a:rPr>
              <a:t> </a:t>
            </a:r>
            <a:r>
              <a:rPr lang="en-US" altLang="zh-CN" sz="2000" b="1" dirty="0">
                <a:solidFill>
                  <a:srgbClr val="FFFFFF"/>
                </a:solidFill>
                <a:effectLst>
                  <a:outerShdw blurRad="38100" dist="38100" dir="2700000" algn="tl">
                    <a:srgbClr val="000000"/>
                  </a:outerShdw>
                </a:effectLst>
                <a:latin typeface="Arial" charset="0"/>
                <a:ea typeface="Arial" charset="0"/>
                <a:cs typeface="Arial" charset="0"/>
              </a:rPr>
              <a:t>/ </a:t>
            </a:r>
            <a:r>
              <a:rPr lang="si-LK" altLang="zh-CN" sz="2000" b="1" dirty="0" smtClean="0">
                <a:solidFill>
                  <a:srgbClr val="FFFFFF"/>
                </a:solidFill>
                <a:effectLst>
                  <a:outerShdw blurRad="38100" dist="38100" dir="2700000" algn="tl">
                    <a:srgbClr val="000000"/>
                  </a:outerShdw>
                </a:effectLst>
                <a:latin typeface="Iskoola Pota" panose="020B0502040204020203" pitchFamily="34" charset="0"/>
                <a:ea typeface="Arial" charset="0"/>
                <a:cs typeface="Iskoola Pota" panose="020B0502040204020203" pitchFamily="34" charset="0"/>
              </a:rPr>
              <a:t>ග්‍රික</a:t>
            </a:r>
            <a:r>
              <a:rPr lang="en-US" altLang="zh-CN" sz="2000" b="1" dirty="0" smtClean="0">
                <a:solidFill>
                  <a:srgbClr val="FFFFFF"/>
                </a:solidFill>
                <a:effectLst>
                  <a:outerShdw blurRad="38100" dist="38100" dir="2700000" algn="tl">
                    <a:srgbClr val="000000"/>
                  </a:outerShdw>
                </a:effectLst>
                <a:latin typeface="Iskoola Pota" panose="020B0502040204020203" pitchFamily="34" charset="0"/>
                <a:ea typeface="Arial" charset="0"/>
                <a:cs typeface="Iskoola Pota" panose="020B0502040204020203" pitchFamily="34" charset="0"/>
              </a:rPr>
              <a:t> </a:t>
            </a:r>
            <a:r>
              <a:rPr lang="en-US" altLang="zh-CN" sz="2000" b="1" dirty="0">
                <a:solidFill>
                  <a:srgbClr val="FFFFFF"/>
                </a:solidFill>
                <a:effectLst>
                  <a:outerShdw blurRad="38100" dist="38100" dir="2700000" algn="tl">
                    <a:srgbClr val="000000"/>
                  </a:outerShdw>
                </a:effectLst>
                <a:latin typeface="Arial" charset="0"/>
                <a:ea typeface="Arial" charset="0"/>
                <a:cs typeface="Arial" charset="0"/>
              </a:rPr>
              <a:t>/ </a:t>
            </a:r>
            <a:r>
              <a:rPr lang="si-LK" altLang="zh-CN" sz="2000" b="1" dirty="0">
                <a:solidFill>
                  <a:srgbClr val="FFFFFF"/>
                </a:solidFill>
                <a:effectLst>
                  <a:outerShdw blurRad="38100" dist="38100" dir="2700000" algn="tl">
                    <a:srgbClr val="000000"/>
                  </a:outerShdw>
                </a:effectLst>
                <a:latin typeface="Arial" charset="0"/>
                <a:ea typeface="Arial" charset="0"/>
                <a:cs typeface="Arial" charset="0"/>
              </a:rPr>
              <a:t>ලතින්</a:t>
            </a:r>
            <a:endParaRPr lang="en-US" sz="2000"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2540" name="Rectangle 252"/>
          <p:cNvSpPr>
            <a:spLocks noChangeArrowheads="1"/>
          </p:cNvSpPr>
          <p:nvPr/>
        </p:nvSpPr>
        <p:spPr bwMode="auto">
          <a:xfrm>
            <a:off x="4764088" y="5561013"/>
            <a:ext cx="2551112" cy="1281112"/>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a:spcBef>
                <a:spcPct val="20000"/>
              </a:spcBef>
              <a:buClr>
                <a:schemeClr val="tx2"/>
              </a:buClr>
              <a:buSzPct val="75000"/>
              <a:buFont typeface="Wingdings" charset="0"/>
              <a:buNone/>
            </a:pPr>
            <a:r>
              <a:rPr lang="si-LK" altLang="zh-CN" sz="2000" b="1" dirty="0">
                <a:solidFill>
                  <a:srgbClr val="FFFFFF"/>
                </a:solidFill>
                <a:effectLst>
                  <a:outerShdw blurRad="38100" dist="38100" dir="2700000" algn="tl">
                    <a:srgbClr val="000000"/>
                  </a:outerShdw>
                </a:effectLst>
                <a:latin typeface="Arial" charset="0"/>
                <a:ea typeface="Arial" charset="0"/>
                <a:cs typeface="Arial" charset="0"/>
              </a:rPr>
              <a:t>ග්‍රීක</a:t>
            </a:r>
            <a:r>
              <a:rPr lang="en-US" altLang="zh-CN" sz="2000" b="1" dirty="0">
                <a:solidFill>
                  <a:srgbClr val="FFFFFF"/>
                </a:solidFill>
                <a:effectLst>
                  <a:outerShdw blurRad="38100" dist="38100" dir="2700000" algn="tl">
                    <a:srgbClr val="000000"/>
                  </a:outerShdw>
                </a:effectLst>
                <a:latin typeface="Arial" charset="0"/>
                <a:ea typeface="Arial" charset="0"/>
                <a:cs typeface="Arial" charset="0"/>
              </a:rPr>
              <a:t> (</a:t>
            </a:r>
            <a:r>
              <a:rPr lang="si-LK" altLang="zh-CN" sz="2000" b="1" dirty="0">
                <a:solidFill>
                  <a:srgbClr val="FFFFFF"/>
                </a:solidFill>
                <a:effectLst>
                  <a:outerShdw blurRad="38100" dist="38100" dir="2700000" algn="tl">
                    <a:srgbClr val="000000"/>
                  </a:outerShdw>
                </a:effectLst>
                <a:latin typeface="Arial" charset="0"/>
                <a:ea typeface="Arial" charset="0"/>
                <a:cs typeface="Arial" charset="0"/>
              </a:rPr>
              <a:t>සේප්ට</a:t>
            </a:r>
            <a:r>
              <a:rPr lang="si-LK" altLang="zh-CN" sz="2000" b="1" dirty="0">
                <a:solidFill>
                  <a:srgbClr val="FFFFFF"/>
                </a:solidFill>
                <a:effectLst>
                  <a:outerShdw blurRad="38100" dist="38100" dir="2700000" algn="tl">
                    <a:srgbClr val="000000"/>
                  </a:outerShdw>
                </a:effectLst>
                <a:latin typeface="Arial" charset="0"/>
                <a:ea typeface="Arial" charset="0"/>
                <a:cs typeface="Arial" charset="0"/>
              </a:rPr>
              <a:t>ුවාජ</a:t>
            </a:r>
            <a:r>
              <a:rPr lang="si-LK" altLang="zh-CN" sz="2000" b="1" dirty="0">
                <a:solidFill>
                  <a:srgbClr val="FFFFFF"/>
                </a:solidFill>
                <a:effectLst>
                  <a:outerShdw blurRad="38100" dist="38100" dir="2700000" algn="tl">
                    <a:srgbClr val="000000"/>
                  </a:outerShdw>
                </a:effectLst>
                <a:latin typeface="Arial" charset="0"/>
                <a:ea typeface="Arial" charset="0"/>
                <a:cs typeface="Arial" charset="0"/>
              </a:rPr>
              <a:t>ින්ත</a:t>
            </a:r>
            <a:r>
              <a:rPr lang="en-US" altLang="zh-CN" sz="2000" b="1" dirty="0">
                <a:solidFill>
                  <a:srgbClr val="FFFFFF"/>
                </a:solidFill>
                <a:effectLst>
                  <a:outerShdw blurRad="38100" dist="38100" dir="2700000" algn="tl">
                    <a:srgbClr val="000000"/>
                  </a:outerShdw>
                </a:effectLst>
                <a:latin typeface="Arial" charset="0"/>
                <a:ea typeface="Arial" charset="0"/>
                <a:cs typeface="Arial" charset="0"/>
              </a:rPr>
              <a:t>)</a:t>
            </a:r>
            <a:endParaRPr lang="en-US" sz="2000"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2539" name="Rectangle 251"/>
          <p:cNvSpPr>
            <a:spLocks noChangeArrowheads="1"/>
          </p:cNvSpPr>
          <p:nvPr/>
        </p:nvSpPr>
        <p:spPr bwMode="auto">
          <a:xfrm>
            <a:off x="2362200" y="5576888"/>
            <a:ext cx="2306638" cy="1281112"/>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a:spcBef>
                <a:spcPct val="20000"/>
              </a:spcBef>
              <a:buClr>
                <a:schemeClr val="tx2"/>
              </a:buClr>
              <a:buSzPct val="75000"/>
              <a:buFont typeface="Wingdings" charset="0"/>
              <a:buNone/>
            </a:pPr>
            <a:r>
              <a:rPr lang="si-LK" altLang="zh-CN" sz="2000" b="1" dirty="0">
                <a:solidFill>
                  <a:srgbClr val="FFFFFF"/>
                </a:solidFill>
                <a:effectLst>
                  <a:outerShdw blurRad="38100" dist="38100" dir="2700000" algn="tl">
                    <a:srgbClr val="000000"/>
                  </a:outerShdw>
                </a:effectLst>
                <a:latin typeface="Arial" charset="0"/>
                <a:ea typeface="Arial" charset="0"/>
                <a:cs typeface="Arial" charset="0"/>
              </a:rPr>
              <a:t>හෙබ්‍රෙව්</a:t>
            </a:r>
            <a:r>
              <a:rPr lang="en-US" altLang="zh-CN" sz="2000" b="1" dirty="0">
                <a:solidFill>
                  <a:srgbClr val="FFFFFF"/>
                </a:solidFill>
                <a:effectLst>
                  <a:outerShdw blurRad="38100" dist="38100" dir="2700000" algn="tl">
                    <a:srgbClr val="000000"/>
                  </a:outerShdw>
                </a:effectLst>
                <a:latin typeface="Arial" charset="0"/>
                <a:ea typeface="Arial" charset="0"/>
                <a:cs typeface="Arial" charset="0"/>
              </a:rPr>
              <a:t> </a:t>
            </a:r>
            <a:r>
              <a:rPr lang="en-US" altLang="zh-CN" sz="2000" b="1" dirty="0">
                <a:solidFill>
                  <a:srgbClr val="FFFFFF"/>
                </a:solidFill>
                <a:effectLst>
                  <a:outerShdw blurRad="38100" dist="38100" dir="2700000" algn="tl">
                    <a:srgbClr val="000000"/>
                  </a:outerShdw>
                </a:effectLst>
                <a:latin typeface="Arial" charset="0"/>
                <a:ea typeface="Arial" charset="0"/>
                <a:cs typeface="Arial" charset="0"/>
              </a:rPr>
              <a:t>/ </a:t>
            </a:r>
            <a:r>
              <a:rPr lang="si-LK" altLang="zh-CN" sz="2000" b="1" dirty="0">
                <a:solidFill>
                  <a:srgbClr val="FFFFFF"/>
                </a:solidFill>
                <a:effectLst>
                  <a:outerShdw blurRad="38100" dist="38100" dir="2700000" algn="tl">
                    <a:srgbClr val="000000"/>
                  </a:outerShdw>
                </a:effectLst>
                <a:latin typeface="Arial" charset="0"/>
                <a:ea typeface="Arial" charset="0"/>
                <a:cs typeface="Arial" charset="0"/>
              </a:rPr>
              <a:t>ආරා</a:t>
            </a:r>
            <a:r>
              <a:rPr lang="si-LK" altLang="zh-CN" sz="2000" b="1" dirty="0">
                <a:solidFill>
                  <a:srgbClr val="FFFFFF"/>
                </a:solidFill>
                <a:effectLst>
                  <a:outerShdw blurRad="38100" dist="38100" dir="2700000" algn="tl">
                    <a:srgbClr val="000000"/>
                  </a:outerShdw>
                </a:effectLst>
                <a:latin typeface="Arial" charset="0"/>
                <a:ea typeface="Arial" charset="0"/>
                <a:cs typeface="Arial" charset="0"/>
              </a:rPr>
              <a:t>ම</a:t>
            </a:r>
            <a:r>
              <a:rPr lang="si-LK" altLang="zh-CN" sz="2000" b="1" dirty="0">
                <a:solidFill>
                  <a:srgbClr val="FFFFFF"/>
                </a:solidFill>
                <a:effectLst>
                  <a:outerShdw blurRad="38100" dist="38100" dir="2700000" algn="tl">
                    <a:srgbClr val="000000"/>
                  </a:outerShdw>
                </a:effectLst>
                <a:latin typeface="Arial" charset="0"/>
                <a:ea typeface="Arial" charset="0"/>
                <a:cs typeface="Arial" charset="0"/>
              </a:rPr>
              <a:t>ිය</a:t>
            </a:r>
            <a:endParaRPr lang="en-US" sz="2000"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2538" name="Rectangle 250"/>
          <p:cNvSpPr>
            <a:spLocks noChangeArrowheads="1"/>
          </p:cNvSpPr>
          <p:nvPr/>
        </p:nvSpPr>
        <p:spPr bwMode="auto">
          <a:xfrm>
            <a:off x="152400" y="5576888"/>
            <a:ext cx="2305050" cy="1281112"/>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a:spcBef>
                <a:spcPct val="20000"/>
              </a:spcBef>
              <a:buClr>
                <a:schemeClr val="tx2"/>
              </a:buClr>
              <a:buSzPct val="75000"/>
              <a:buFont typeface="Wingdings" charset="0"/>
              <a:buNone/>
            </a:pPr>
            <a:r>
              <a:rPr lang="si-LK" sz="2000" b="1" dirty="0">
                <a:solidFill>
                  <a:srgbClr val="FFFFFF"/>
                </a:solidFill>
                <a:effectLst>
                  <a:outerShdw blurRad="38100" dist="38100" dir="2700000" algn="tl">
                    <a:srgbClr val="000000"/>
                  </a:outerShdw>
                </a:effectLst>
                <a:latin typeface="Arial" charset="0"/>
                <a:ea typeface="Arial" charset="0"/>
                <a:cs typeface="Arial" charset="0"/>
              </a:rPr>
              <a:t>ඉශ්‍රයෙල</a:t>
            </a:r>
            <a:r>
              <a:rPr lang="si-LK" sz="2000" b="1" dirty="0">
                <a:solidFill>
                  <a:srgbClr val="FFFFFF"/>
                </a:solidFill>
                <a:effectLst>
                  <a:outerShdw blurRad="38100" dist="38100" dir="2700000" algn="tl">
                    <a:srgbClr val="000000"/>
                  </a:outerShdw>
                </a:effectLst>
                <a:latin typeface="Arial" charset="0"/>
                <a:ea typeface="Arial" charset="0"/>
                <a:cs typeface="Arial" charset="0"/>
              </a:rPr>
              <a:t>් හි භාෂාව</a:t>
            </a:r>
            <a:endParaRPr lang="en-US" sz="2000"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2537" name="Rectangle 249"/>
          <p:cNvSpPr>
            <a:spLocks noChangeArrowheads="1"/>
          </p:cNvSpPr>
          <p:nvPr/>
        </p:nvSpPr>
        <p:spPr bwMode="auto">
          <a:xfrm>
            <a:off x="7315200" y="4191000"/>
            <a:ext cx="1828800"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a:spcBef>
                <a:spcPct val="20000"/>
              </a:spcBef>
              <a:buClr>
                <a:schemeClr val="tx2"/>
              </a:buClr>
              <a:buSzPct val="75000"/>
              <a:buFont typeface="Wingdings" charset="0"/>
              <a:buNone/>
              <a:defRPr/>
            </a:pPr>
            <a:r>
              <a:rPr lang="si-LK" altLang="zh-CN" sz="2000" b="1" dirty="0">
                <a:solidFill>
                  <a:srgbClr val="FFFFFF"/>
                </a:solidFill>
                <a:effectLst>
                  <a:outerShdw blurRad="38100" dist="38100" dir="2700000" algn="tl">
                    <a:srgbClr val="000000"/>
                  </a:outerShdw>
                </a:effectLst>
                <a:latin typeface="Arial" charset="0"/>
                <a:ea typeface="Arial" charset="0"/>
                <a:cs typeface="Arial" charset="0"/>
              </a:rPr>
              <a:t>අති</a:t>
            </a:r>
            <a:r>
              <a:rPr lang="si-LK" altLang="zh-CN" sz="2000" b="1" dirty="0" smtClean="0">
                <a:solidFill>
                  <a:srgbClr val="FFFFFF"/>
                </a:solidFill>
                <a:effectLst>
                  <a:outerShdw blurRad="38100" dist="38100" dir="2700000" algn="tl">
                    <a:srgbClr val="000000"/>
                  </a:outerShdw>
                </a:effectLst>
                <a:latin typeface="Arial" charset="0"/>
                <a:ea typeface="Arial" charset="0"/>
                <a:cs typeface="Arial" charset="0"/>
              </a:rPr>
              <a:t>ශයින්</a:t>
            </a:r>
            <a:endParaRPr lang="en-US" altLang="zh-CN" sz="2000"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2536" name="Rectangle 248"/>
          <p:cNvSpPr>
            <a:spLocks noChangeArrowheads="1"/>
          </p:cNvSpPr>
          <p:nvPr/>
        </p:nvSpPr>
        <p:spPr bwMode="auto">
          <a:xfrm>
            <a:off x="4764088" y="4191000"/>
            <a:ext cx="2551112"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a:spcBef>
                <a:spcPct val="20000"/>
              </a:spcBef>
              <a:buClr>
                <a:schemeClr val="tx2"/>
              </a:buClr>
              <a:buSzPct val="75000"/>
              <a:buFont typeface="Wingdings" charset="0"/>
              <a:buNone/>
              <a:defRPr/>
            </a:pPr>
            <a:endParaRPr lang="en-US" altLang="zh-CN" sz="2000" b="1" dirty="0">
              <a:solidFill>
                <a:srgbClr val="FFFFFF"/>
              </a:solidFill>
              <a:effectLst>
                <a:outerShdw blurRad="38100" dist="38100" dir="2700000" algn="tl">
                  <a:srgbClr val="000000"/>
                </a:outerShdw>
              </a:effectLst>
              <a:latin typeface="Arial" charset="0"/>
              <a:ea typeface="Arial" charset="0"/>
              <a:cs typeface="Arial" charset="0"/>
            </a:endParaRPr>
          </a:p>
          <a:p>
            <a:pPr>
              <a:spcBef>
                <a:spcPct val="20000"/>
              </a:spcBef>
              <a:buClr>
                <a:schemeClr val="tx2"/>
              </a:buClr>
              <a:buSzPct val="75000"/>
              <a:buFont typeface="Wingdings" charset="0"/>
              <a:buNone/>
              <a:defRPr/>
            </a:pPr>
            <a:r>
              <a:rPr lang="en-US" altLang="zh-CN" sz="2000" b="1" dirty="0" smtClean="0">
                <a:solidFill>
                  <a:srgbClr val="FFFFFF"/>
                </a:solidFill>
                <a:effectLst>
                  <a:outerShdw blurRad="38100" dist="38100" dir="2700000" algn="tl">
                    <a:srgbClr val="000000"/>
                  </a:outerShdw>
                </a:effectLst>
                <a:latin typeface="Arial" charset="0"/>
                <a:ea typeface="Arial" charset="0"/>
                <a:cs typeface="Arial" charset="0"/>
              </a:rPr>
              <a:t>“</a:t>
            </a:r>
            <a:r>
              <a:rPr lang="si-LK" altLang="zh-CN" sz="2000" b="1" dirty="0">
                <a:solidFill>
                  <a:srgbClr val="FFFFFF"/>
                </a:solidFill>
                <a:effectLst>
                  <a:outerShdw blurRad="38100" dist="38100" dir="2700000" algn="tl">
                    <a:srgbClr val="000000"/>
                  </a:outerShdw>
                </a:effectLst>
                <a:latin typeface="Arial" charset="0"/>
                <a:ea typeface="Arial" charset="0"/>
                <a:cs typeface="Arial" charset="0"/>
              </a:rPr>
              <a:t>මෙසියෙස්වර</a:t>
            </a:r>
            <a:r>
              <a:rPr lang="si-LK" altLang="zh-CN" sz="2000" b="1" dirty="0" smtClean="0">
                <a:solidFill>
                  <a:srgbClr val="FFFFFF"/>
                </a:solidFill>
                <a:effectLst>
                  <a:outerShdw blurRad="38100" dist="38100" dir="2700000" algn="tl">
                    <a:srgbClr val="000000"/>
                  </a:outerShdw>
                </a:effectLst>
                <a:latin typeface="Arial" charset="0"/>
                <a:ea typeface="Arial" charset="0"/>
                <a:cs typeface="Arial" charset="0"/>
              </a:rPr>
              <a:t>ු දෙදෙනෙක්</a:t>
            </a:r>
            <a:r>
              <a:rPr lang="en-US" altLang="zh-CN" sz="2000" b="1" dirty="0" smtClean="0">
                <a:solidFill>
                  <a:srgbClr val="FFFFFF"/>
                </a:solidFill>
                <a:effectLst>
                  <a:outerShdw blurRad="38100" dist="38100" dir="2700000" algn="tl">
                    <a:srgbClr val="000000"/>
                  </a:outerShdw>
                </a:effectLst>
                <a:latin typeface="Arial" charset="0"/>
                <a:ea typeface="Arial" charset="0"/>
                <a:cs typeface="Arial" charset="0"/>
              </a:rPr>
              <a:t>” </a:t>
            </a:r>
            <a:endParaRPr lang="en-US" sz="2000"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2535" name="Rectangle 247"/>
          <p:cNvSpPr>
            <a:spLocks noChangeArrowheads="1"/>
          </p:cNvSpPr>
          <p:nvPr/>
        </p:nvSpPr>
        <p:spPr bwMode="auto">
          <a:xfrm>
            <a:off x="2362200" y="4191000"/>
            <a:ext cx="2306638"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a:spcBef>
                <a:spcPct val="20000"/>
              </a:spcBef>
              <a:buClr>
                <a:schemeClr val="tx2"/>
              </a:buClr>
              <a:buSzPct val="75000"/>
              <a:buFont typeface="Wingdings" charset="0"/>
              <a:buNone/>
            </a:pPr>
            <a:r>
              <a:rPr lang="si-LK" sz="2000" b="1" dirty="0">
                <a:solidFill>
                  <a:srgbClr val="FFFFFF"/>
                </a:solidFill>
                <a:effectLst>
                  <a:outerShdw blurRad="38100" dist="38100" dir="2700000" algn="tl">
                    <a:srgbClr val="000000"/>
                  </a:outerShdw>
                </a:effectLst>
                <a:latin typeface="Arial" charset="0"/>
                <a:ea typeface="Arial" charset="0"/>
                <a:cs typeface="Arial" charset="0"/>
              </a:rPr>
              <a:t>සාමාන්‍ය</a:t>
            </a:r>
            <a:endParaRPr lang="en-US" sz="2000"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2534" name="Rectangle 246"/>
          <p:cNvSpPr>
            <a:spLocks noChangeArrowheads="1"/>
          </p:cNvSpPr>
          <p:nvPr/>
        </p:nvSpPr>
        <p:spPr bwMode="auto">
          <a:xfrm>
            <a:off x="152400" y="4191000"/>
            <a:ext cx="2305050"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a:spcBef>
                <a:spcPct val="20000"/>
              </a:spcBef>
              <a:buClr>
                <a:schemeClr val="tx2"/>
              </a:buClr>
              <a:buSzPct val="75000"/>
              <a:buFont typeface="Wingdings" charset="0"/>
              <a:buNone/>
            </a:pPr>
            <a:r>
              <a:rPr lang="si-LK" sz="2000" b="1" dirty="0">
                <a:solidFill>
                  <a:srgbClr val="FFFFFF"/>
                </a:solidFill>
                <a:effectLst>
                  <a:outerShdw blurRad="38100" dist="38100" dir="2700000" algn="tl">
                    <a:srgbClr val="000000"/>
                  </a:outerShdw>
                </a:effectLst>
                <a:latin typeface="Arial" charset="0"/>
                <a:ea typeface="Arial" charset="0"/>
                <a:cs typeface="Arial" charset="0"/>
              </a:rPr>
              <a:t>මෙසියස</a:t>
            </a:r>
            <a:r>
              <a:rPr lang="si-LK" sz="2000" b="1" dirty="0">
                <a:solidFill>
                  <a:srgbClr val="FFFFFF"/>
                </a:solidFill>
                <a:effectLst>
                  <a:outerShdw blurRad="38100" dist="38100" dir="2700000" algn="tl">
                    <a:srgbClr val="000000"/>
                  </a:outerShdw>
                </a:effectLst>
                <a:latin typeface="Arial" charset="0"/>
                <a:ea typeface="Arial" charset="0"/>
                <a:cs typeface="Arial" charset="0"/>
              </a:rPr>
              <a:t>් හා රාජ්‍යය ගැන බලාපොරොත්තුව</a:t>
            </a:r>
            <a:endParaRPr lang="en-US" sz="2000"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2533" name="Rectangle 245"/>
          <p:cNvSpPr>
            <a:spLocks noChangeArrowheads="1"/>
          </p:cNvSpPr>
          <p:nvPr/>
        </p:nvSpPr>
        <p:spPr bwMode="auto">
          <a:xfrm>
            <a:off x="7315200" y="3444876"/>
            <a:ext cx="1828800" cy="984249"/>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a:spcBef>
                <a:spcPct val="20000"/>
              </a:spcBef>
              <a:buClr>
                <a:schemeClr val="tx2"/>
              </a:buClr>
              <a:buSzPct val="75000"/>
              <a:buFont typeface="Wingdings" charset="0"/>
              <a:buNone/>
              <a:defRPr/>
            </a:pPr>
            <a:r>
              <a:rPr lang="si-LK" altLang="zh-CN" sz="2000" b="1" dirty="0">
                <a:solidFill>
                  <a:srgbClr val="FFFFFF"/>
                </a:solidFill>
                <a:effectLst>
                  <a:outerShdw blurRad="38100" dist="38100" dir="2700000" algn="tl">
                    <a:srgbClr val="000000"/>
                  </a:outerShdw>
                </a:effectLst>
                <a:latin typeface="Arial" charset="0"/>
                <a:ea typeface="Arial" charset="0"/>
                <a:cs typeface="Arial" charset="0"/>
              </a:rPr>
              <a:t>සාමය</a:t>
            </a:r>
            <a:r>
              <a:rPr lang="en-US" altLang="zh-CN" sz="2000" b="1" dirty="0" smtClean="0">
                <a:solidFill>
                  <a:srgbClr val="FFFFFF"/>
                </a:solidFill>
                <a:effectLst>
                  <a:outerShdw blurRad="38100" dist="38100" dir="2700000" algn="tl">
                    <a:srgbClr val="000000"/>
                  </a:outerShdw>
                </a:effectLst>
                <a:latin typeface="Arial" charset="0"/>
                <a:ea typeface="Arial" charset="0"/>
                <a:cs typeface="Arial" charset="0"/>
              </a:rPr>
              <a:t> (</a:t>
            </a:r>
            <a:r>
              <a:rPr lang="si-LK" altLang="zh-CN" sz="2000" b="1" dirty="0">
                <a:solidFill>
                  <a:srgbClr val="FFFFFF"/>
                </a:solidFill>
                <a:effectLst>
                  <a:outerShdw blurRad="38100" dist="38100" dir="2700000" algn="tl">
                    <a:srgbClr val="000000"/>
                  </a:outerShdw>
                </a:effectLst>
                <a:latin typeface="Arial" charset="0"/>
                <a:ea typeface="Arial" charset="0"/>
                <a:cs typeface="Arial" charset="0"/>
              </a:rPr>
              <a:t>රෝ</a:t>
            </a:r>
            <a:r>
              <a:rPr lang="si-LK" altLang="zh-CN" sz="2000" b="1" dirty="0" smtClean="0">
                <a:solidFill>
                  <a:srgbClr val="FFFFFF"/>
                </a:solidFill>
                <a:effectLst>
                  <a:outerShdw blurRad="38100" dist="38100" dir="2700000" algn="tl">
                    <a:srgbClr val="000000"/>
                  </a:outerShdw>
                </a:effectLst>
                <a:latin typeface="Arial" charset="0"/>
                <a:ea typeface="Arial" charset="0"/>
                <a:cs typeface="Arial" charset="0"/>
              </a:rPr>
              <a:t>මය හරහා</a:t>
            </a:r>
            <a:r>
              <a:rPr lang="en-US" altLang="zh-CN" sz="2000" b="1" dirty="0" smtClean="0">
                <a:solidFill>
                  <a:srgbClr val="FFFFFF"/>
                </a:solidFill>
                <a:effectLst>
                  <a:outerShdw blurRad="38100" dist="38100" dir="2700000" algn="tl">
                    <a:srgbClr val="000000"/>
                  </a:outerShdw>
                </a:effectLst>
                <a:latin typeface="Arial" charset="0"/>
                <a:ea typeface="Arial" charset="0"/>
                <a:cs typeface="Arial" charset="0"/>
              </a:rPr>
              <a:t>!)</a:t>
            </a:r>
            <a:endParaRPr lang="en-US" sz="2000"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2532" name="Rectangle 244"/>
          <p:cNvSpPr>
            <a:spLocks noChangeArrowheads="1"/>
          </p:cNvSpPr>
          <p:nvPr/>
        </p:nvSpPr>
        <p:spPr bwMode="auto">
          <a:xfrm>
            <a:off x="4764088" y="3124200"/>
            <a:ext cx="2551112"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a:spcBef>
                <a:spcPct val="20000"/>
              </a:spcBef>
              <a:buClr>
                <a:schemeClr val="tx2"/>
              </a:buClr>
              <a:buSzPct val="75000"/>
              <a:buFont typeface="Wingdings" charset="0"/>
              <a:buNone/>
              <a:defRPr/>
            </a:pPr>
            <a:r>
              <a:rPr lang="si-LK" altLang="zh-CN" sz="2000" b="1" dirty="0" smtClean="0">
                <a:solidFill>
                  <a:srgbClr val="FFFFFF"/>
                </a:solidFill>
                <a:effectLst>
                  <a:outerShdw blurRad="38100" dist="38100" dir="2700000" algn="tl">
                    <a:srgbClr val="000000"/>
                  </a:outerShdw>
                </a:effectLst>
                <a:latin typeface="Arial" charset="0"/>
                <a:ea typeface="Arial" charset="0"/>
                <a:cs typeface="Arial" charset="0"/>
              </a:rPr>
              <a:t>බොහෝ යුද්ධ</a:t>
            </a:r>
            <a:endParaRPr lang="en-US" altLang="zh-CN" sz="2000" b="1" dirty="0">
              <a:solidFill>
                <a:srgbClr val="FFFFFF"/>
              </a:solidFill>
              <a:effectLst>
                <a:outerShdw blurRad="38100" dist="38100" dir="2700000" algn="tl">
                  <a:srgbClr val="000000"/>
                </a:outerShdw>
              </a:effectLst>
              <a:latin typeface="Arial" charset="0"/>
              <a:ea typeface="Arial" charset="0"/>
              <a:cs typeface="Arial" charset="0"/>
            </a:endParaRPr>
          </a:p>
          <a:p>
            <a:pPr>
              <a:spcBef>
                <a:spcPct val="20000"/>
              </a:spcBef>
              <a:buClr>
                <a:schemeClr val="tx2"/>
              </a:buClr>
              <a:buSzPct val="75000"/>
              <a:buFont typeface="Wingdings" charset="0"/>
              <a:buNone/>
              <a:defRPr/>
            </a:pPr>
            <a:r>
              <a:rPr lang="en-US" altLang="zh-CN" sz="2000" b="1" dirty="0" smtClean="0">
                <a:solidFill>
                  <a:srgbClr val="FFFFFF"/>
                </a:solidFill>
                <a:effectLst>
                  <a:outerShdw blurRad="38100" dist="38100" dir="2700000" algn="tl">
                    <a:srgbClr val="000000"/>
                  </a:outerShdw>
                </a:effectLst>
                <a:latin typeface="Arial" charset="0"/>
                <a:ea typeface="Arial" charset="0"/>
                <a:cs typeface="Arial" charset="0"/>
              </a:rPr>
              <a:t>(</a:t>
            </a:r>
            <a:r>
              <a:rPr lang="si-LK" altLang="zh-CN" sz="2000" b="1" dirty="0">
                <a:solidFill>
                  <a:srgbClr val="FFFFFF"/>
                </a:solidFill>
                <a:effectLst>
                  <a:outerShdw blurRad="38100" dist="38100" dir="2700000" algn="tl">
                    <a:srgbClr val="000000"/>
                  </a:outerShdw>
                </a:effectLst>
                <a:latin typeface="Arial" charset="0"/>
                <a:ea typeface="Arial" charset="0"/>
                <a:cs typeface="Arial" charset="0"/>
              </a:rPr>
              <a:t>දානි</a:t>
            </a:r>
            <a:r>
              <a:rPr lang="en-US" altLang="zh-CN" sz="2000" b="1" dirty="0" smtClean="0">
                <a:solidFill>
                  <a:srgbClr val="FFFFFF"/>
                </a:solidFill>
                <a:effectLst>
                  <a:outerShdw blurRad="38100" dist="38100" dir="2700000" algn="tl">
                    <a:srgbClr val="000000"/>
                  </a:outerShdw>
                </a:effectLst>
                <a:latin typeface="Arial" charset="0"/>
                <a:ea typeface="Arial" charset="0"/>
                <a:cs typeface="Arial" charset="0"/>
              </a:rPr>
              <a:t>. </a:t>
            </a:r>
            <a:r>
              <a:rPr lang="en-US" altLang="zh-CN" sz="2000" b="1" dirty="0">
                <a:solidFill>
                  <a:srgbClr val="FFFFFF"/>
                </a:solidFill>
                <a:effectLst>
                  <a:outerShdw blurRad="38100" dist="38100" dir="2700000" algn="tl">
                    <a:srgbClr val="000000"/>
                  </a:outerShdw>
                </a:effectLst>
                <a:latin typeface="Arial" charset="0"/>
                <a:ea typeface="Arial" charset="0"/>
                <a:cs typeface="Arial" charset="0"/>
              </a:rPr>
              <a:t>11:1-35)</a:t>
            </a:r>
            <a:endParaRPr lang="en-US" sz="2000"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2531" name="Rectangle 243"/>
          <p:cNvSpPr>
            <a:spLocks noChangeArrowheads="1"/>
          </p:cNvSpPr>
          <p:nvPr/>
        </p:nvSpPr>
        <p:spPr bwMode="auto">
          <a:xfrm>
            <a:off x="2362200" y="3124200"/>
            <a:ext cx="2306638"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a:spcBef>
                <a:spcPct val="20000"/>
              </a:spcBef>
              <a:buClr>
                <a:schemeClr val="tx2"/>
              </a:buClr>
              <a:buSzPct val="75000"/>
              <a:buFont typeface="Wingdings" charset="0"/>
              <a:buNone/>
              <a:defRPr/>
            </a:pPr>
            <a:r>
              <a:rPr lang="si-LK" altLang="zh-CN" sz="2000" b="1" dirty="0">
                <a:solidFill>
                  <a:srgbClr val="FFFFFF"/>
                </a:solidFill>
                <a:effectLst>
                  <a:outerShdw blurRad="38100" dist="38100" dir="2700000" algn="tl">
                    <a:srgbClr val="000000"/>
                  </a:outerShdw>
                </a:effectLst>
                <a:latin typeface="Arial" charset="0"/>
                <a:ea typeface="Arial" charset="0"/>
                <a:cs typeface="Arial" charset="0"/>
              </a:rPr>
              <a:t>සාමය</a:t>
            </a:r>
            <a:r>
              <a:rPr lang="en-US" altLang="zh-CN" sz="2000" b="1" dirty="0" smtClean="0">
                <a:solidFill>
                  <a:srgbClr val="FFFFFF"/>
                </a:solidFill>
                <a:effectLst>
                  <a:outerShdw blurRad="38100" dist="38100" dir="2700000" algn="tl">
                    <a:srgbClr val="000000"/>
                  </a:outerShdw>
                </a:effectLst>
                <a:latin typeface="Arial" charset="0"/>
                <a:ea typeface="Arial" charset="0"/>
                <a:cs typeface="Arial" charset="0"/>
              </a:rPr>
              <a:t> /</a:t>
            </a:r>
            <a:r>
              <a:rPr lang="si-LK" altLang="zh-CN" sz="2000" b="1" dirty="0" smtClean="0">
                <a:solidFill>
                  <a:srgbClr val="FFFFFF"/>
                </a:solidFill>
                <a:effectLst>
                  <a:outerShdw blurRad="38100" dist="38100" dir="2700000" algn="tl">
                    <a:srgbClr val="000000"/>
                  </a:outerShdw>
                </a:effectLst>
                <a:latin typeface="Arial" charset="0"/>
                <a:ea typeface="Arial" charset="0"/>
                <a:cs typeface="Arial" charset="0"/>
              </a:rPr>
              <a:t> ස්වයංපාලනය</a:t>
            </a:r>
            <a:endParaRPr lang="en-US" sz="2000"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2530" name="Rectangle 242"/>
          <p:cNvSpPr>
            <a:spLocks noChangeArrowheads="1"/>
          </p:cNvSpPr>
          <p:nvPr/>
        </p:nvSpPr>
        <p:spPr bwMode="auto">
          <a:xfrm>
            <a:off x="152400" y="3124200"/>
            <a:ext cx="2305050"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a:spcBef>
                <a:spcPct val="20000"/>
              </a:spcBef>
              <a:buClr>
                <a:schemeClr val="tx2"/>
              </a:buClr>
              <a:buSzPct val="75000"/>
              <a:buFont typeface="Wingdings" charset="0"/>
              <a:buNone/>
              <a:defRPr/>
            </a:pPr>
            <a:r>
              <a:rPr lang="si-LK" sz="2000" b="1" i="1" dirty="0">
                <a:solidFill>
                  <a:srgbClr val="FFFFFF"/>
                </a:solidFill>
                <a:effectLst>
                  <a:outerShdw blurRad="38100" dist="38100" dir="2700000" algn="tl">
                    <a:srgbClr val="000000"/>
                  </a:outerShdw>
                </a:effectLst>
                <a:latin typeface="Arial" charset="0"/>
                <a:ea typeface="Arial" charset="0"/>
                <a:cs typeface="Arial" charset="0"/>
              </a:rPr>
              <a:t>දේශපා</a:t>
            </a:r>
            <a:r>
              <a:rPr lang="si-LK" sz="2000" b="1" i="1" dirty="0" smtClean="0">
                <a:solidFill>
                  <a:srgbClr val="FFFFFF"/>
                </a:solidFill>
                <a:effectLst>
                  <a:outerShdw blurRad="38100" dist="38100" dir="2700000" algn="tl">
                    <a:srgbClr val="000000"/>
                  </a:outerShdw>
                </a:effectLst>
                <a:latin typeface="Arial" charset="0"/>
                <a:ea typeface="Arial" charset="0"/>
                <a:cs typeface="Arial" charset="0"/>
              </a:rPr>
              <a:t>ලන ස්ථාවරය</a:t>
            </a:r>
            <a:endParaRPr lang="en-US" sz="2000" b="1" i="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2529" name="Rectangle 241"/>
          <p:cNvSpPr>
            <a:spLocks noChangeArrowheads="1"/>
          </p:cNvSpPr>
          <p:nvPr/>
        </p:nvSpPr>
        <p:spPr bwMode="auto">
          <a:xfrm>
            <a:off x="7315200" y="2411413"/>
            <a:ext cx="1828800" cy="1258887"/>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a:spcBef>
                <a:spcPct val="20000"/>
              </a:spcBef>
              <a:buClr>
                <a:schemeClr val="tx2"/>
              </a:buClr>
              <a:buSzPct val="75000"/>
              <a:buFont typeface="Wingdings" charset="0"/>
              <a:buNone/>
              <a:defRPr/>
            </a:pPr>
            <a:r>
              <a:rPr lang="si-LK" altLang="zh-CN" sz="2000" b="1" dirty="0">
                <a:solidFill>
                  <a:srgbClr val="FFFFFF"/>
                </a:solidFill>
                <a:effectLst>
                  <a:outerShdw blurRad="38100" dist="38100" dir="2700000" algn="tl">
                    <a:srgbClr val="000000"/>
                  </a:outerShdw>
                </a:effectLst>
                <a:latin typeface="Arial" charset="0"/>
                <a:ea typeface="Arial" charset="0"/>
                <a:cs typeface="Arial" charset="0"/>
              </a:rPr>
              <a:t>රෝම</a:t>
            </a:r>
            <a:r>
              <a:rPr lang="en-US" altLang="zh-CN" sz="2000" b="1" dirty="0" smtClean="0">
                <a:solidFill>
                  <a:srgbClr val="FFFFFF"/>
                </a:solidFill>
                <a:effectLst>
                  <a:outerShdw blurRad="38100" dist="38100" dir="2700000" algn="tl">
                    <a:srgbClr val="000000"/>
                  </a:outerShdw>
                </a:effectLst>
                <a:latin typeface="Arial" charset="0"/>
                <a:ea typeface="Arial" charset="0"/>
                <a:cs typeface="Arial" charset="0"/>
              </a:rPr>
              <a:t> </a:t>
            </a:r>
            <a:endParaRPr lang="en-US" altLang="zh-CN" sz="2000" b="1" dirty="0">
              <a:solidFill>
                <a:srgbClr val="FFFFFF"/>
              </a:solidFill>
              <a:effectLst>
                <a:outerShdw blurRad="38100" dist="38100" dir="2700000" algn="tl">
                  <a:srgbClr val="000000"/>
                </a:outerShdw>
              </a:effectLst>
              <a:latin typeface="Arial" charset="0"/>
              <a:ea typeface="Arial" charset="0"/>
              <a:cs typeface="Arial" charset="0"/>
            </a:endParaRPr>
          </a:p>
          <a:p>
            <a:pPr>
              <a:spcBef>
                <a:spcPct val="20000"/>
              </a:spcBef>
              <a:buClr>
                <a:schemeClr val="tx2"/>
              </a:buClr>
              <a:buSzPct val="75000"/>
              <a:buFont typeface="Wingdings" charset="0"/>
              <a:buNone/>
              <a:defRPr/>
            </a:pPr>
            <a:r>
              <a:rPr lang="en-US" altLang="zh-CN" sz="2000" b="1" dirty="0">
                <a:solidFill>
                  <a:srgbClr val="FFFFFF"/>
                </a:solidFill>
                <a:effectLst>
                  <a:outerShdw blurRad="38100" dist="38100" dir="2700000" algn="tl">
                    <a:srgbClr val="000000"/>
                  </a:outerShdw>
                </a:effectLst>
                <a:latin typeface="Arial" charset="0"/>
                <a:ea typeface="Arial" charset="0"/>
                <a:cs typeface="Arial" charset="0"/>
              </a:rPr>
              <a:t>(58 </a:t>
            </a:r>
            <a:r>
              <a:rPr lang="si-LK" altLang="zh-CN" sz="2000" b="1" dirty="0">
                <a:solidFill>
                  <a:srgbClr val="FFFFFF"/>
                </a:solidFill>
                <a:effectLst>
                  <a:outerShdw blurRad="38100" dist="38100" dir="2700000" algn="tl">
                    <a:srgbClr val="000000"/>
                  </a:outerShdw>
                </a:effectLst>
                <a:latin typeface="Arial" charset="0"/>
                <a:ea typeface="Arial" charset="0"/>
                <a:cs typeface="Arial" charset="0"/>
              </a:rPr>
              <a:t>අවු</a:t>
            </a:r>
            <a:r>
              <a:rPr lang="en-US" altLang="zh-CN" sz="2000" b="1" dirty="0" smtClean="0">
                <a:solidFill>
                  <a:srgbClr val="FFFFFF"/>
                </a:solidFill>
                <a:effectLst>
                  <a:outerShdw blurRad="38100" dist="38100" dir="2700000" algn="tl">
                    <a:srgbClr val="000000"/>
                  </a:outerShdw>
                </a:effectLst>
                <a:latin typeface="Arial" charset="0"/>
                <a:ea typeface="Arial" charset="0"/>
                <a:cs typeface="Arial" charset="0"/>
              </a:rPr>
              <a:t>.)</a:t>
            </a:r>
            <a:endParaRPr lang="en-US" sz="2000"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2528" name="Rectangle 240"/>
          <p:cNvSpPr>
            <a:spLocks noChangeArrowheads="1"/>
          </p:cNvSpPr>
          <p:nvPr/>
        </p:nvSpPr>
        <p:spPr bwMode="auto">
          <a:xfrm>
            <a:off x="4419600" y="2411413"/>
            <a:ext cx="3048000" cy="1258887"/>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a:spcBef>
                <a:spcPct val="20000"/>
              </a:spcBef>
              <a:buClr>
                <a:schemeClr val="tx2"/>
              </a:buClr>
              <a:buSzPct val="75000"/>
              <a:buFont typeface="Wingdings" charset="0"/>
              <a:buNone/>
            </a:pPr>
            <a:r>
              <a:rPr lang="si-LK" altLang="zh-CN" sz="2000" b="1" dirty="0">
                <a:solidFill>
                  <a:srgbClr val="FFFFFF"/>
                </a:solidFill>
                <a:effectLst>
                  <a:outerShdw blurRad="38100" dist="38100" dir="2700000" algn="tl">
                    <a:srgbClr val="000000"/>
                  </a:outerShdw>
                </a:effectLst>
                <a:latin typeface="Arial" charset="0"/>
                <a:ea typeface="Arial" charset="0"/>
                <a:cs typeface="Arial" charset="0"/>
              </a:rPr>
              <a:t>ග්‍රීක</a:t>
            </a:r>
            <a:r>
              <a:rPr lang="en-US" altLang="zh-CN" sz="2000" b="1" dirty="0">
                <a:solidFill>
                  <a:srgbClr val="FFFFFF"/>
                </a:solidFill>
                <a:effectLst>
                  <a:outerShdw blurRad="38100" dist="38100" dir="2700000" algn="tl">
                    <a:srgbClr val="000000"/>
                  </a:outerShdw>
                </a:effectLst>
                <a:latin typeface="Arial" charset="0"/>
                <a:ea typeface="Arial" charset="0"/>
                <a:cs typeface="Arial" charset="0"/>
              </a:rPr>
              <a:t> </a:t>
            </a:r>
            <a:r>
              <a:rPr lang="en-US" altLang="zh-CN" sz="2000" b="1" dirty="0">
                <a:solidFill>
                  <a:srgbClr val="FFFFFF"/>
                </a:solidFill>
                <a:effectLst>
                  <a:outerShdw blurRad="38100" dist="38100" dir="2700000" algn="tl">
                    <a:srgbClr val="000000"/>
                  </a:outerShdw>
                </a:effectLst>
                <a:latin typeface="Arial" charset="0"/>
                <a:ea typeface="Arial" charset="0"/>
                <a:cs typeface="Arial" charset="0"/>
              </a:rPr>
              <a:t>(188 </a:t>
            </a:r>
            <a:r>
              <a:rPr lang="si-LK" altLang="zh-CN" sz="2000" b="1" dirty="0">
                <a:solidFill>
                  <a:srgbClr val="FFFFFF"/>
                </a:solidFill>
                <a:effectLst>
                  <a:outerShdw blurRad="38100" dist="38100" dir="2700000" algn="tl">
                    <a:srgbClr val="000000"/>
                  </a:outerShdw>
                </a:effectLst>
                <a:latin typeface="Arial" charset="0"/>
                <a:ea typeface="Arial" charset="0"/>
                <a:cs typeface="Arial" charset="0"/>
              </a:rPr>
              <a:t>අවු</a:t>
            </a:r>
            <a:r>
              <a:rPr lang="en-US" altLang="zh-CN" sz="2000" b="1" dirty="0">
                <a:solidFill>
                  <a:srgbClr val="FFFFFF"/>
                </a:solidFill>
                <a:effectLst>
                  <a:outerShdw blurRad="38100" dist="38100" dir="2700000" algn="tl">
                    <a:srgbClr val="000000"/>
                  </a:outerShdw>
                </a:effectLst>
                <a:latin typeface="Arial" charset="0"/>
                <a:ea typeface="Arial" charset="0"/>
                <a:cs typeface="Arial" charset="0"/>
              </a:rPr>
              <a:t>.)</a:t>
            </a:r>
            <a:endParaRPr lang="en-US" altLang="zh-CN" sz="2000" b="1" dirty="0">
              <a:solidFill>
                <a:srgbClr val="FFFFFF"/>
              </a:solidFill>
              <a:effectLst>
                <a:outerShdw blurRad="38100" dist="38100" dir="2700000" algn="tl">
                  <a:srgbClr val="000000"/>
                </a:outerShdw>
              </a:effectLst>
              <a:latin typeface="Arial" charset="0"/>
              <a:ea typeface="Arial" charset="0"/>
              <a:cs typeface="Arial" charset="0"/>
            </a:endParaRPr>
          </a:p>
          <a:p>
            <a:pPr>
              <a:spcBef>
                <a:spcPct val="20000"/>
              </a:spcBef>
              <a:buClr>
                <a:schemeClr val="tx2"/>
              </a:buClr>
              <a:buSzPct val="75000"/>
              <a:buFont typeface="Wingdings" charset="0"/>
              <a:buNone/>
            </a:pPr>
            <a:r>
              <a:rPr lang="si-LK" altLang="zh-CN" sz="2000" b="1" dirty="0">
                <a:solidFill>
                  <a:srgbClr val="FFFFFF"/>
                </a:solidFill>
                <a:effectLst>
                  <a:outerShdw blurRad="38100" dist="38100" dir="2700000" algn="tl">
                    <a:srgbClr val="000000"/>
                  </a:outerShdw>
                </a:effectLst>
                <a:latin typeface="Arial" charset="0"/>
                <a:ea typeface="Arial" charset="0"/>
                <a:cs typeface="Arial" charset="0"/>
              </a:rPr>
              <a:t>හස්මොනියම්</a:t>
            </a:r>
            <a:r>
              <a:rPr lang="en-US" altLang="zh-CN" sz="2000" b="1" dirty="0">
                <a:solidFill>
                  <a:srgbClr val="FFFFFF"/>
                </a:solidFill>
                <a:effectLst>
                  <a:outerShdw blurRad="38100" dist="38100" dir="2700000" algn="tl">
                    <a:srgbClr val="000000"/>
                  </a:outerShdw>
                </a:effectLst>
                <a:latin typeface="Arial" charset="0"/>
                <a:ea typeface="Arial" charset="0"/>
                <a:cs typeface="Arial" charset="0"/>
              </a:rPr>
              <a:t> </a:t>
            </a:r>
            <a:r>
              <a:rPr lang="en-US" altLang="zh-CN" sz="2000" b="1" dirty="0">
                <a:solidFill>
                  <a:srgbClr val="FFFFFF"/>
                </a:solidFill>
                <a:effectLst>
                  <a:outerShdw blurRad="38100" dist="38100" dir="2700000" algn="tl">
                    <a:srgbClr val="000000"/>
                  </a:outerShdw>
                </a:effectLst>
                <a:latin typeface="Arial" charset="0"/>
                <a:ea typeface="Arial" charset="0"/>
                <a:cs typeface="Arial" charset="0"/>
              </a:rPr>
              <a:t>(80 </a:t>
            </a:r>
            <a:r>
              <a:rPr lang="si-LK" altLang="zh-CN" sz="2000" b="1" dirty="0">
                <a:solidFill>
                  <a:srgbClr val="FFFFFF"/>
                </a:solidFill>
                <a:effectLst>
                  <a:outerShdw blurRad="38100" dist="38100" dir="2700000" algn="tl">
                    <a:srgbClr val="000000"/>
                  </a:outerShdw>
                </a:effectLst>
                <a:latin typeface="Arial" charset="0"/>
                <a:ea typeface="Arial" charset="0"/>
                <a:cs typeface="Arial" charset="0"/>
              </a:rPr>
              <a:t>අවු</a:t>
            </a:r>
            <a:r>
              <a:rPr lang="en-US" altLang="zh-CN" sz="2000" b="1" dirty="0">
                <a:solidFill>
                  <a:srgbClr val="FFFFFF"/>
                </a:solidFill>
                <a:effectLst>
                  <a:outerShdw blurRad="38100" dist="38100" dir="2700000" algn="tl">
                    <a:srgbClr val="000000"/>
                  </a:outerShdw>
                </a:effectLst>
                <a:latin typeface="Arial" charset="0"/>
                <a:ea typeface="Arial" charset="0"/>
                <a:cs typeface="Arial" charset="0"/>
              </a:rPr>
              <a:t>.)</a:t>
            </a:r>
            <a:endParaRPr lang="en-US" sz="2000"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2527" name="Rectangle 239"/>
          <p:cNvSpPr>
            <a:spLocks noChangeArrowheads="1"/>
          </p:cNvSpPr>
          <p:nvPr/>
        </p:nvSpPr>
        <p:spPr bwMode="auto">
          <a:xfrm>
            <a:off x="2362200" y="2411413"/>
            <a:ext cx="2306638" cy="1258887"/>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a:spcBef>
                <a:spcPct val="20000"/>
              </a:spcBef>
              <a:buClr>
                <a:schemeClr val="tx2"/>
              </a:buClr>
              <a:buSzPct val="75000"/>
              <a:buFont typeface="Wingdings" charset="0"/>
              <a:buNone/>
              <a:defRPr/>
            </a:pPr>
            <a:r>
              <a:rPr lang="si-LK" altLang="zh-CN" sz="2000" b="1" dirty="0">
                <a:solidFill>
                  <a:srgbClr val="FFFFFF"/>
                </a:solidFill>
                <a:effectLst>
                  <a:outerShdw blurRad="38100" dist="38100" dir="2700000" algn="tl">
                    <a:srgbClr val="000000"/>
                  </a:outerShdw>
                </a:effectLst>
                <a:latin typeface="Arial" charset="0"/>
                <a:ea typeface="Arial" charset="0"/>
                <a:cs typeface="Arial" charset="0"/>
              </a:rPr>
              <a:t>පර්සියානු</a:t>
            </a:r>
            <a:r>
              <a:rPr lang="en-US" altLang="zh-CN" sz="2000" b="1" dirty="0" smtClean="0">
                <a:solidFill>
                  <a:srgbClr val="FFFFFF"/>
                </a:solidFill>
                <a:effectLst>
                  <a:outerShdw blurRad="38100" dist="38100" dir="2700000" algn="tl">
                    <a:srgbClr val="000000"/>
                  </a:outerShdw>
                </a:effectLst>
                <a:latin typeface="Arial" charset="0"/>
                <a:ea typeface="Arial" charset="0"/>
                <a:cs typeface="Arial" charset="0"/>
              </a:rPr>
              <a:t> </a:t>
            </a:r>
            <a:endParaRPr lang="en-US" altLang="zh-CN" sz="2000" b="1" dirty="0">
              <a:solidFill>
                <a:srgbClr val="FFFFFF"/>
              </a:solidFill>
              <a:effectLst>
                <a:outerShdw blurRad="38100" dist="38100" dir="2700000" algn="tl">
                  <a:srgbClr val="000000"/>
                </a:outerShdw>
              </a:effectLst>
              <a:latin typeface="Arial" charset="0"/>
              <a:ea typeface="Arial" charset="0"/>
              <a:cs typeface="Arial" charset="0"/>
            </a:endParaRPr>
          </a:p>
          <a:p>
            <a:pPr>
              <a:spcBef>
                <a:spcPct val="20000"/>
              </a:spcBef>
              <a:buClr>
                <a:schemeClr val="tx2"/>
              </a:buClr>
              <a:buSzPct val="75000"/>
              <a:buFont typeface="Wingdings" charset="0"/>
              <a:buNone/>
              <a:defRPr/>
            </a:pPr>
            <a:r>
              <a:rPr lang="en-US" altLang="zh-CN" sz="2000" b="1" dirty="0">
                <a:solidFill>
                  <a:srgbClr val="FFFFFF"/>
                </a:solidFill>
                <a:effectLst>
                  <a:outerShdw blurRad="38100" dist="38100" dir="2700000" algn="tl">
                    <a:srgbClr val="000000"/>
                  </a:outerShdw>
                </a:effectLst>
                <a:latin typeface="Arial" charset="0"/>
                <a:ea typeface="Arial" charset="0"/>
                <a:cs typeface="Arial" charset="0"/>
              </a:rPr>
              <a:t>(208 </a:t>
            </a:r>
            <a:r>
              <a:rPr lang="si-LK" altLang="zh-CN" sz="2000" b="1" dirty="0">
                <a:solidFill>
                  <a:srgbClr val="FFFFFF"/>
                </a:solidFill>
                <a:effectLst>
                  <a:outerShdw blurRad="38100" dist="38100" dir="2700000" algn="tl">
                    <a:srgbClr val="000000"/>
                  </a:outerShdw>
                </a:effectLst>
                <a:latin typeface="Arial" charset="0"/>
                <a:ea typeface="Arial" charset="0"/>
                <a:cs typeface="Arial" charset="0"/>
              </a:rPr>
              <a:t>අවුරුදු </a:t>
            </a:r>
            <a:r>
              <a:rPr lang="en-US" altLang="zh-CN" sz="2000" b="1" dirty="0" smtClean="0">
                <a:solidFill>
                  <a:srgbClr val="FFFFFF"/>
                </a:solidFill>
                <a:effectLst>
                  <a:outerShdw blurRad="38100" dist="38100" dir="2700000" algn="tl">
                    <a:srgbClr val="000000"/>
                  </a:outerShdw>
                </a:effectLst>
                <a:latin typeface="Arial" charset="0"/>
                <a:ea typeface="Arial" charset="0"/>
                <a:cs typeface="Arial" charset="0"/>
              </a:rPr>
              <a:t>.)</a:t>
            </a:r>
            <a:endParaRPr lang="en-US" sz="2000"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2526" name="Rectangle 238"/>
          <p:cNvSpPr>
            <a:spLocks noChangeArrowheads="1"/>
          </p:cNvSpPr>
          <p:nvPr/>
        </p:nvSpPr>
        <p:spPr bwMode="auto">
          <a:xfrm>
            <a:off x="152400" y="2411413"/>
            <a:ext cx="2305050" cy="1258887"/>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a:spcBef>
                <a:spcPct val="20000"/>
              </a:spcBef>
              <a:buClr>
                <a:schemeClr val="tx2"/>
              </a:buClr>
              <a:buSzPct val="75000"/>
              <a:buFont typeface="Wingdings" charset="0"/>
              <a:buNone/>
            </a:pPr>
            <a:r>
              <a:rPr lang="si-LK" sz="2000" b="1" dirty="0">
                <a:solidFill>
                  <a:srgbClr val="FFFFFF"/>
                </a:solidFill>
                <a:effectLst>
                  <a:outerShdw blurRad="38100" dist="38100" dir="2700000" algn="tl">
                    <a:srgbClr val="000000"/>
                  </a:outerShdw>
                </a:effectLst>
                <a:latin typeface="Arial" charset="0"/>
                <a:ea typeface="Arial" charset="0"/>
                <a:cs typeface="Arial" charset="0"/>
              </a:rPr>
              <a:t>ඉශ්‍රයෙල් පාලකයන් </a:t>
            </a:r>
            <a:endParaRPr lang="en-US" sz="2000"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2525" name="Rectangle 237"/>
          <p:cNvSpPr>
            <a:spLocks noChangeArrowheads="1"/>
          </p:cNvSpPr>
          <p:nvPr/>
        </p:nvSpPr>
        <p:spPr bwMode="auto">
          <a:xfrm>
            <a:off x="7315200" y="1447800"/>
            <a:ext cx="1828800" cy="963613"/>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a:spcBef>
                <a:spcPct val="20000"/>
              </a:spcBef>
              <a:buClr>
                <a:schemeClr val="tx2"/>
              </a:buClr>
              <a:buSzPct val="75000"/>
              <a:buFont typeface="Wingdings" charset="0"/>
              <a:buNone/>
              <a:defRPr/>
            </a:pPr>
            <a:r>
              <a:rPr lang="si-LK" sz="2000" b="1" dirty="0">
                <a:solidFill>
                  <a:srgbClr val="FFFFFF"/>
                </a:solidFill>
                <a:effectLst>
                  <a:outerShdw blurRad="38100" dist="38100" dir="2700000" algn="tl">
                    <a:srgbClr val="000000"/>
                  </a:outerShdw>
                </a:effectLst>
                <a:latin typeface="Iskoola Pota" panose="020B0502040204020203" pitchFamily="34" charset="0"/>
                <a:ea typeface="Arial" charset="0"/>
                <a:cs typeface="Iskoola Pota" panose="020B0502040204020203" pitchFamily="34" charset="0"/>
              </a:rPr>
              <a:t>ක්‍රිස්තුස්ගේ</a:t>
            </a:r>
            <a:r>
              <a:rPr lang="si-LK" sz="2000" b="1" dirty="0">
                <a:solidFill>
                  <a:srgbClr val="FFFFFF"/>
                </a:solidFill>
                <a:effectLst>
                  <a:outerShdw blurRad="38100" dist="38100" dir="2700000" algn="tl">
                    <a:srgbClr val="000000"/>
                  </a:outerShdw>
                </a:effectLst>
                <a:latin typeface="Arial" charset="0"/>
                <a:ea typeface="Arial" charset="0"/>
                <a:cs typeface="Arial" charset="0"/>
              </a:rPr>
              <a:t> පැමිණීම</a:t>
            </a:r>
            <a:endParaRPr lang="en-US" sz="2000"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2524" name="Rectangle 236"/>
          <p:cNvSpPr>
            <a:spLocks noChangeArrowheads="1"/>
          </p:cNvSpPr>
          <p:nvPr/>
        </p:nvSpPr>
        <p:spPr bwMode="auto">
          <a:xfrm>
            <a:off x="4495799" y="1447800"/>
            <a:ext cx="2819401" cy="963613"/>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a:spcBef>
                <a:spcPct val="20000"/>
              </a:spcBef>
              <a:buClr>
                <a:schemeClr val="tx2"/>
              </a:buClr>
              <a:buSzPct val="75000"/>
              <a:buFont typeface="Wingdings" charset="0"/>
              <a:buNone/>
              <a:defRPr/>
            </a:pPr>
            <a:r>
              <a:rPr lang="si-LK" sz="2000" b="1" dirty="0">
                <a:solidFill>
                  <a:srgbClr val="FFFFFF"/>
                </a:solidFill>
                <a:effectLst>
                  <a:outerShdw blurRad="38100" dist="38100" dir="2700000" algn="tl">
                    <a:srgbClr val="000000"/>
                  </a:outerShdw>
                </a:effectLst>
                <a:latin typeface="Arial" charset="0"/>
                <a:ea typeface="Arial" charset="0"/>
                <a:cs typeface="Arial" charset="0"/>
              </a:rPr>
              <a:t>අන්තර්තෙස්තමේන්තු යුගය </a:t>
            </a:r>
            <a:endParaRPr lang="en-US" sz="2000"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2523" name="Rectangle 235"/>
          <p:cNvSpPr>
            <a:spLocks noChangeArrowheads="1"/>
          </p:cNvSpPr>
          <p:nvPr/>
        </p:nvSpPr>
        <p:spPr bwMode="auto">
          <a:xfrm>
            <a:off x="2362200" y="1447800"/>
            <a:ext cx="2306638" cy="963613"/>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a:spcBef>
                <a:spcPct val="20000"/>
              </a:spcBef>
              <a:buClr>
                <a:schemeClr val="tx2"/>
              </a:buClr>
              <a:buSzPct val="75000"/>
              <a:buFont typeface="Wingdings" charset="0"/>
              <a:buNone/>
              <a:defRPr/>
            </a:pPr>
            <a:r>
              <a:rPr lang="si-LK" altLang="zh-CN" sz="2000" b="1" dirty="0">
                <a:solidFill>
                  <a:srgbClr val="FFFFFF"/>
                </a:solidFill>
                <a:effectLst>
                  <a:outerShdw blurRad="38100" dist="38100" dir="2700000" algn="tl">
                    <a:srgbClr val="000000"/>
                  </a:outerShdw>
                </a:effectLst>
                <a:latin typeface="Arial" charset="0"/>
                <a:ea typeface="Arial" charset="0"/>
                <a:cs typeface="Arial" charset="0"/>
              </a:rPr>
              <a:t>මලාකි /පැරණි ගිවිසුම අවසානය</a:t>
            </a:r>
            <a:endParaRPr lang="en-US" altLang="zh-CN" sz="2000"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2522" name="Rectangle 234"/>
          <p:cNvSpPr>
            <a:spLocks noChangeArrowheads="1"/>
          </p:cNvSpPr>
          <p:nvPr/>
        </p:nvSpPr>
        <p:spPr bwMode="auto">
          <a:xfrm>
            <a:off x="152400" y="1447800"/>
            <a:ext cx="2305050" cy="963613"/>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a:spcBef>
                <a:spcPct val="20000"/>
              </a:spcBef>
              <a:buClr>
                <a:schemeClr val="tx2"/>
              </a:buClr>
              <a:buSzPct val="75000"/>
              <a:buFont typeface="Wingdings" charset="0"/>
              <a:buNone/>
              <a:defRPr/>
            </a:pPr>
            <a:r>
              <a:rPr lang="si-LK" altLang="zh-CN" sz="2000" b="1" i="1" dirty="0">
                <a:solidFill>
                  <a:srgbClr val="FFFFFF"/>
                </a:solidFill>
                <a:effectLst>
                  <a:outerShdw blurRad="38100" dist="38100" dir="2700000" algn="tl">
                    <a:srgbClr val="000000"/>
                  </a:outerShdw>
                </a:effectLst>
                <a:latin typeface="Arial" charset="0"/>
                <a:ea typeface="Arial" charset="0"/>
                <a:cs typeface="Arial" charset="0"/>
              </a:rPr>
              <a:t>සිදුවී</a:t>
            </a:r>
            <a:r>
              <a:rPr lang="si-LK" altLang="zh-CN" sz="2000" b="1" i="1" dirty="0" smtClean="0">
                <a:solidFill>
                  <a:srgbClr val="FFFFFF"/>
                </a:solidFill>
                <a:effectLst>
                  <a:outerShdw blurRad="38100" dist="38100" dir="2700000" algn="tl">
                    <a:srgbClr val="000000"/>
                  </a:outerShdw>
                </a:effectLst>
                <a:latin typeface="Arial" charset="0"/>
                <a:ea typeface="Arial" charset="0"/>
                <a:cs typeface="Arial" charset="0"/>
              </a:rPr>
              <a:t>ම/ කාලපරාසය</a:t>
            </a:r>
            <a:endParaRPr lang="en-US" altLang="zh-CN" sz="2000" b="1" i="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75802" name="Line 257"/>
          <p:cNvSpPr>
            <a:spLocks noChangeShapeType="1"/>
          </p:cNvSpPr>
          <p:nvPr/>
        </p:nvSpPr>
        <p:spPr bwMode="auto">
          <a:xfrm>
            <a:off x="112485" y="3429000"/>
            <a:ext cx="8991600" cy="0"/>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a:noFill/>
              </a14:hiddenFill>
            </a:ext>
          </a:extLst>
        </p:spPr>
        <p:txBody>
          <a:bodyPr wrap="none"/>
          <a:lstStyle/>
          <a:p>
            <a:pPr>
              <a:defRPr/>
            </a:pPr>
            <a:endParaRPr lang="en-US" sz="2000">
              <a:solidFill>
                <a:srgbClr val="FFFFFF"/>
              </a:solidFill>
            </a:endParaRPr>
          </a:p>
        </p:txBody>
      </p:sp>
      <p:sp>
        <p:nvSpPr>
          <p:cNvPr id="75803" name="Line 258"/>
          <p:cNvSpPr>
            <a:spLocks noChangeShapeType="1"/>
          </p:cNvSpPr>
          <p:nvPr/>
        </p:nvSpPr>
        <p:spPr bwMode="auto">
          <a:xfrm>
            <a:off x="152400" y="4419600"/>
            <a:ext cx="8991600" cy="0"/>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a:noFill/>
              </a14:hiddenFill>
            </a:ext>
          </a:extLst>
        </p:spPr>
        <p:txBody>
          <a:bodyPr wrap="none"/>
          <a:lstStyle/>
          <a:p>
            <a:pPr>
              <a:defRPr/>
            </a:pPr>
            <a:endParaRPr lang="en-US" sz="2000">
              <a:solidFill>
                <a:srgbClr val="FFFFFF"/>
              </a:solidFill>
            </a:endParaRPr>
          </a:p>
        </p:txBody>
      </p:sp>
      <p:sp>
        <p:nvSpPr>
          <p:cNvPr id="75804" name="Line 259"/>
          <p:cNvSpPr>
            <a:spLocks noChangeShapeType="1"/>
          </p:cNvSpPr>
          <p:nvPr/>
        </p:nvSpPr>
        <p:spPr bwMode="auto">
          <a:xfrm>
            <a:off x="152400" y="5638800"/>
            <a:ext cx="8991600" cy="0"/>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a:noFill/>
              </a14:hiddenFill>
            </a:ext>
          </a:extLst>
        </p:spPr>
        <p:txBody>
          <a:bodyPr wrap="none"/>
          <a:lstStyle/>
          <a:p>
            <a:pPr>
              <a:defRPr/>
            </a:pPr>
            <a:endParaRPr lang="en-US" sz="2000">
              <a:solidFill>
                <a:srgbClr val="FFFFFF"/>
              </a:solidFill>
            </a:endParaRPr>
          </a:p>
        </p:txBody>
      </p:sp>
      <p:sp>
        <p:nvSpPr>
          <p:cNvPr id="75805" name="Line 260"/>
          <p:cNvSpPr>
            <a:spLocks noChangeShapeType="1"/>
          </p:cNvSpPr>
          <p:nvPr/>
        </p:nvSpPr>
        <p:spPr bwMode="auto">
          <a:xfrm>
            <a:off x="152400" y="6858000"/>
            <a:ext cx="8991600" cy="0"/>
          </a:xfrm>
          <a:prstGeom prst="line">
            <a:avLst/>
          </a:prstGeom>
          <a:noFill/>
          <a:ln w="28575" cap="sq">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a:noFill/>
              </a14:hiddenFill>
            </a:ext>
          </a:extLst>
        </p:spPr>
        <p:txBody>
          <a:bodyPr wrap="none"/>
          <a:lstStyle/>
          <a:p>
            <a:pPr>
              <a:defRPr/>
            </a:pPr>
            <a:endParaRPr lang="en-US" sz="2000">
              <a:solidFill>
                <a:srgbClr val="FFFFFF"/>
              </a:solidFill>
            </a:endParaRPr>
          </a:p>
        </p:txBody>
      </p:sp>
      <p:sp>
        <p:nvSpPr>
          <p:cNvPr id="75806" name="Line 261"/>
          <p:cNvSpPr>
            <a:spLocks noChangeShapeType="1"/>
          </p:cNvSpPr>
          <p:nvPr/>
        </p:nvSpPr>
        <p:spPr bwMode="auto">
          <a:xfrm>
            <a:off x="34925" y="1447800"/>
            <a:ext cx="0" cy="6859588"/>
          </a:xfrm>
          <a:prstGeom prst="line">
            <a:avLst/>
          </a:prstGeom>
          <a:noFill/>
          <a:ln w="28575" cap="sq">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a:noFill/>
              </a14:hiddenFill>
            </a:ext>
          </a:extLst>
        </p:spPr>
        <p:txBody>
          <a:bodyPr wrap="none"/>
          <a:lstStyle/>
          <a:p>
            <a:pPr>
              <a:defRPr/>
            </a:pPr>
            <a:endParaRPr lang="en-US" sz="2000">
              <a:solidFill>
                <a:srgbClr val="FFFFFF"/>
              </a:solidFill>
            </a:endParaRPr>
          </a:p>
        </p:txBody>
      </p:sp>
      <p:sp>
        <p:nvSpPr>
          <p:cNvPr id="75807" name="Line 262"/>
          <p:cNvSpPr>
            <a:spLocks noChangeShapeType="1"/>
          </p:cNvSpPr>
          <p:nvPr/>
        </p:nvSpPr>
        <p:spPr bwMode="auto">
          <a:xfrm>
            <a:off x="2457450" y="1447800"/>
            <a:ext cx="0" cy="6859588"/>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a:noFill/>
              </a14:hiddenFill>
            </a:ext>
          </a:extLst>
        </p:spPr>
        <p:txBody>
          <a:bodyPr wrap="none"/>
          <a:lstStyle/>
          <a:p>
            <a:pPr>
              <a:defRPr/>
            </a:pPr>
            <a:endParaRPr lang="en-US" sz="2000">
              <a:solidFill>
                <a:srgbClr val="FFFFFF"/>
              </a:solidFill>
            </a:endParaRPr>
          </a:p>
        </p:txBody>
      </p:sp>
      <p:sp>
        <p:nvSpPr>
          <p:cNvPr id="75808" name="Line 263"/>
          <p:cNvSpPr>
            <a:spLocks noChangeShapeType="1"/>
          </p:cNvSpPr>
          <p:nvPr/>
        </p:nvSpPr>
        <p:spPr bwMode="auto">
          <a:xfrm>
            <a:off x="4495799" y="1447800"/>
            <a:ext cx="0" cy="6859588"/>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a:noFill/>
              </a14:hiddenFill>
            </a:ext>
          </a:extLst>
        </p:spPr>
        <p:txBody>
          <a:bodyPr wrap="none"/>
          <a:lstStyle/>
          <a:p>
            <a:pPr>
              <a:defRPr/>
            </a:pPr>
            <a:endParaRPr lang="en-US" sz="2000">
              <a:solidFill>
                <a:srgbClr val="FFFFFF"/>
              </a:solidFill>
            </a:endParaRPr>
          </a:p>
        </p:txBody>
      </p:sp>
      <p:sp>
        <p:nvSpPr>
          <p:cNvPr id="75809" name="Line 264"/>
          <p:cNvSpPr>
            <a:spLocks noChangeShapeType="1"/>
          </p:cNvSpPr>
          <p:nvPr/>
        </p:nvSpPr>
        <p:spPr bwMode="auto">
          <a:xfrm>
            <a:off x="7236296" y="1447800"/>
            <a:ext cx="0" cy="6859588"/>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a:noFill/>
              </a14:hiddenFill>
            </a:ext>
          </a:extLst>
        </p:spPr>
        <p:txBody>
          <a:bodyPr wrap="none"/>
          <a:lstStyle/>
          <a:p>
            <a:pPr>
              <a:defRPr/>
            </a:pPr>
            <a:endParaRPr lang="en-US" sz="2000">
              <a:solidFill>
                <a:srgbClr val="FFFFFF"/>
              </a:solidFill>
            </a:endParaRPr>
          </a:p>
        </p:txBody>
      </p:sp>
      <p:sp>
        <p:nvSpPr>
          <p:cNvPr id="75810" name="Line 265"/>
          <p:cNvSpPr>
            <a:spLocks noChangeShapeType="1"/>
          </p:cNvSpPr>
          <p:nvPr/>
        </p:nvSpPr>
        <p:spPr bwMode="auto">
          <a:xfrm>
            <a:off x="9144000" y="1447800"/>
            <a:ext cx="0" cy="6859588"/>
          </a:xfrm>
          <a:prstGeom prst="line">
            <a:avLst/>
          </a:prstGeom>
          <a:noFill/>
          <a:ln w="28575" cap="sq">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a:noFill/>
              </a14:hiddenFill>
            </a:ext>
          </a:extLst>
        </p:spPr>
        <p:txBody>
          <a:bodyPr wrap="none"/>
          <a:lstStyle/>
          <a:p>
            <a:pPr>
              <a:defRPr/>
            </a:pPr>
            <a:endParaRPr lang="en-US" sz="2000">
              <a:solidFill>
                <a:srgbClr val="FFFF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526"/>
                                        </p:tgtEl>
                                        <p:attrNameLst>
                                          <p:attrName>style.visibility</p:attrName>
                                        </p:attrNameLst>
                                      </p:cBhvr>
                                      <p:to>
                                        <p:strVal val="visible"/>
                                      </p:to>
                                    </p:set>
                                    <p:animEffect transition="in" filter="fade">
                                      <p:cBhvr>
                                        <p:cTn id="7" dur="500"/>
                                        <p:tgtEl>
                                          <p:spTgt spid="125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527"/>
                                        </p:tgtEl>
                                        <p:attrNameLst>
                                          <p:attrName>style.visibility</p:attrName>
                                        </p:attrNameLst>
                                      </p:cBhvr>
                                      <p:to>
                                        <p:strVal val="visible"/>
                                      </p:to>
                                    </p:set>
                                    <p:animEffect transition="in" filter="fade">
                                      <p:cBhvr>
                                        <p:cTn id="12" dur="500"/>
                                        <p:tgtEl>
                                          <p:spTgt spid="125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528"/>
                                        </p:tgtEl>
                                        <p:attrNameLst>
                                          <p:attrName>style.visibility</p:attrName>
                                        </p:attrNameLst>
                                      </p:cBhvr>
                                      <p:to>
                                        <p:strVal val="visible"/>
                                      </p:to>
                                    </p:set>
                                    <p:animEffect transition="in" filter="fade">
                                      <p:cBhvr>
                                        <p:cTn id="17" dur="500"/>
                                        <p:tgtEl>
                                          <p:spTgt spid="125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529"/>
                                        </p:tgtEl>
                                        <p:attrNameLst>
                                          <p:attrName>style.visibility</p:attrName>
                                        </p:attrNameLst>
                                      </p:cBhvr>
                                      <p:to>
                                        <p:strVal val="visible"/>
                                      </p:to>
                                    </p:set>
                                    <p:animEffect transition="in" filter="fade">
                                      <p:cBhvr>
                                        <p:cTn id="22" dur="500"/>
                                        <p:tgtEl>
                                          <p:spTgt spid="125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530"/>
                                        </p:tgtEl>
                                        <p:attrNameLst>
                                          <p:attrName>style.visibility</p:attrName>
                                        </p:attrNameLst>
                                      </p:cBhvr>
                                      <p:to>
                                        <p:strVal val="visible"/>
                                      </p:to>
                                    </p:set>
                                    <p:animEffect transition="in" filter="fade">
                                      <p:cBhvr>
                                        <p:cTn id="27" dur="500"/>
                                        <p:tgtEl>
                                          <p:spTgt spid="1253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531"/>
                                        </p:tgtEl>
                                        <p:attrNameLst>
                                          <p:attrName>style.visibility</p:attrName>
                                        </p:attrNameLst>
                                      </p:cBhvr>
                                      <p:to>
                                        <p:strVal val="visible"/>
                                      </p:to>
                                    </p:set>
                                    <p:animEffect transition="in" filter="fade">
                                      <p:cBhvr>
                                        <p:cTn id="32" dur="500"/>
                                        <p:tgtEl>
                                          <p:spTgt spid="1253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532"/>
                                        </p:tgtEl>
                                        <p:attrNameLst>
                                          <p:attrName>style.visibility</p:attrName>
                                        </p:attrNameLst>
                                      </p:cBhvr>
                                      <p:to>
                                        <p:strVal val="visible"/>
                                      </p:to>
                                    </p:set>
                                    <p:animEffect transition="in" filter="fade">
                                      <p:cBhvr>
                                        <p:cTn id="37" dur="500"/>
                                        <p:tgtEl>
                                          <p:spTgt spid="125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533"/>
                                        </p:tgtEl>
                                        <p:attrNameLst>
                                          <p:attrName>style.visibility</p:attrName>
                                        </p:attrNameLst>
                                      </p:cBhvr>
                                      <p:to>
                                        <p:strVal val="visible"/>
                                      </p:to>
                                    </p:set>
                                    <p:animEffect transition="in" filter="fade">
                                      <p:cBhvr>
                                        <p:cTn id="42" dur="500"/>
                                        <p:tgtEl>
                                          <p:spTgt spid="1253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534"/>
                                        </p:tgtEl>
                                        <p:attrNameLst>
                                          <p:attrName>style.visibility</p:attrName>
                                        </p:attrNameLst>
                                      </p:cBhvr>
                                      <p:to>
                                        <p:strVal val="visible"/>
                                      </p:to>
                                    </p:set>
                                    <p:animEffect transition="in" filter="fade">
                                      <p:cBhvr>
                                        <p:cTn id="47" dur="500"/>
                                        <p:tgtEl>
                                          <p:spTgt spid="1253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535"/>
                                        </p:tgtEl>
                                        <p:attrNameLst>
                                          <p:attrName>style.visibility</p:attrName>
                                        </p:attrNameLst>
                                      </p:cBhvr>
                                      <p:to>
                                        <p:strVal val="visible"/>
                                      </p:to>
                                    </p:set>
                                    <p:animEffect transition="in" filter="fade">
                                      <p:cBhvr>
                                        <p:cTn id="52" dur="500"/>
                                        <p:tgtEl>
                                          <p:spTgt spid="1253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536"/>
                                        </p:tgtEl>
                                        <p:attrNameLst>
                                          <p:attrName>style.visibility</p:attrName>
                                        </p:attrNameLst>
                                      </p:cBhvr>
                                      <p:to>
                                        <p:strVal val="visible"/>
                                      </p:to>
                                    </p:set>
                                    <p:animEffect transition="in" filter="fade">
                                      <p:cBhvr>
                                        <p:cTn id="57" dur="500"/>
                                        <p:tgtEl>
                                          <p:spTgt spid="12536"/>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537"/>
                                        </p:tgtEl>
                                        <p:attrNameLst>
                                          <p:attrName>style.visibility</p:attrName>
                                        </p:attrNameLst>
                                      </p:cBhvr>
                                      <p:to>
                                        <p:strVal val="visible"/>
                                      </p:to>
                                    </p:set>
                                    <p:animEffect transition="in" filter="fade">
                                      <p:cBhvr>
                                        <p:cTn id="62" dur="500"/>
                                        <p:tgtEl>
                                          <p:spTgt spid="12537"/>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2538"/>
                                        </p:tgtEl>
                                        <p:attrNameLst>
                                          <p:attrName>style.visibility</p:attrName>
                                        </p:attrNameLst>
                                      </p:cBhvr>
                                      <p:to>
                                        <p:strVal val="visible"/>
                                      </p:to>
                                    </p:set>
                                    <p:animEffect transition="in" filter="fade">
                                      <p:cBhvr>
                                        <p:cTn id="67" dur="500"/>
                                        <p:tgtEl>
                                          <p:spTgt spid="12538"/>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2539"/>
                                        </p:tgtEl>
                                        <p:attrNameLst>
                                          <p:attrName>style.visibility</p:attrName>
                                        </p:attrNameLst>
                                      </p:cBhvr>
                                      <p:to>
                                        <p:strVal val="visible"/>
                                      </p:to>
                                    </p:set>
                                    <p:animEffect transition="in" filter="fade">
                                      <p:cBhvr>
                                        <p:cTn id="72" dur="500"/>
                                        <p:tgtEl>
                                          <p:spTgt spid="12539"/>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2540"/>
                                        </p:tgtEl>
                                        <p:attrNameLst>
                                          <p:attrName>style.visibility</p:attrName>
                                        </p:attrNameLst>
                                      </p:cBhvr>
                                      <p:to>
                                        <p:strVal val="visible"/>
                                      </p:to>
                                    </p:set>
                                    <p:animEffect transition="in" filter="fade">
                                      <p:cBhvr>
                                        <p:cTn id="77" dur="500"/>
                                        <p:tgtEl>
                                          <p:spTgt spid="1254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2541"/>
                                        </p:tgtEl>
                                        <p:attrNameLst>
                                          <p:attrName>style.visibility</p:attrName>
                                        </p:attrNameLst>
                                      </p:cBhvr>
                                      <p:to>
                                        <p:strVal val="visible"/>
                                      </p:to>
                                    </p:set>
                                    <p:animEffect transition="in" filter="fade">
                                      <p:cBhvr>
                                        <p:cTn id="82" dur="500"/>
                                        <p:tgtEl>
                                          <p:spTgt spid="12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41" grpId="0" autoUpdateAnimBg="0"/>
      <p:bldP spid="12540" grpId="0" autoUpdateAnimBg="0"/>
      <p:bldP spid="12539" grpId="0" autoUpdateAnimBg="0"/>
      <p:bldP spid="12538" grpId="0" autoUpdateAnimBg="0"/>
      <p:bldP spid="12537" grpId="0" autoUpdateAnimBg="0"/>
      <p:bldP spid="12536" grpId="0" autoUpdateAnimBg="0"/>
      <p:bldP spid="12535" grpId="0" autoUpdateAnimBg="0"/>
      <p:bldP spid="12534" grpId="0" autoUpdateAnimBg="0"/>
      <p:bldP spid="12533" grpId="0" autoUpdateAnimBg="0"/>
      <p:bldP spid="12532" grpId="0" autoUpdateAnimBg="0"/>
      <p:bldP spid="12531" grpId="0" autoUpdateAnimBg="0"/>
      <p:bldP spid="12530" grpId="0" autoUpdateAnimBg="0"/>
      <p:bldP spid="12529" grpId="0" autoUpdateAnimBg="0"/>
      <p:bldP spid="12528" grpId="0" autoUpdateAnimBg="0"/>
      <p:bldP spid="12527" grpId="0" autoUpdateAnimBg="0"/>
      <p:bldP spid="12526"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descr="littlehor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879" y="1052736"/>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 y="0"/>
            <a:ext cx="9156878" cy="1340768"/>
          </a:xfrm>
          <a:solidFill>
            <a:srgbClr val="000000"/>
          </a:solidFill>
        </p:spPr>
        <p:txBody>
          <a:bodyPr/>
          <a:lstStyle/>
          <a:p>
            <a:pPr>
              <a:defRPr/>
            </a:pPr>
            <a:r>
              <a:rPr lang="en-US" sz="3600" dirty="0" smtClean="0">
                <a:effectLst>
                  <a:glow rad="317500">
                    <a:schemeClr val="tx2">
                      <a:alpha val="75000"/>
                    </a:schemeClr>
                  </a:glow>
                  <a:outerShdw blurRad="38100" dist="38100" dir="2700000" algn="tl">
                    <a:srgbClr val="000000">
                      <a:alpha val="43137"/>
                    </a:srgbClr>
                  </a:outerShdw>
                </a:effectLst>
              </a:rPr>
              <a:t>4 </a:t>
            </a:r>
            <a:r>
              <a:rPr lang="en-US" sz="3600" dirty="0" err="1" smtClean="0">
                <a:effectLst>
                  <a:glow rad="317500">
                    <a:schemeClr val="tx2">
                      <a:alpha val="75000"/>
                    </a:schemeClr>
                  </a:glow>
                  <a:outerShdw blurRad="38100" dist="38100" dir="2700000" algn="tl">
                    <a:srgbClr val="000000">
                      <a:alpha val="43137"/>
                    </a:srgbClr>
                  </a:outerShdw>
                </a:effectLst>
              </a:rPr>
              <a:t>වන</a:t>
            </a:r>
            <a:r>
              <a:rPr lang="en-US" sz="3600" dirty="0" smtClean="0">
                <a:effectLst>
                  <a:glow rad="317500">
                    <a:schemeClr val="tx2">
                      <a:alpha val="75000"/>
                    </a:schemeClr>
                  </a:glow>
                  <a:outerShdw blurRad="38100" dist="38100" dir="2700000" algn="tl">
                    <a:srgbClr val="000000">
                      <a:alpha val="43137"/>
                    </a:srgbClr>
                  </a:outerShdw>
                </a:effectLst>
              </a:rPr>
              <a:t> </a:t>
            </a:r>
            <a:r>
              <a:rPr lang="si-LK" sz="3600" dirty="0"/>
              <a:t>මෘගය</a:t>
            </a:r>
            <a:r>
              <a:rPr lang="si-LK" sz="3600" dirty="0" smtClean="0"/>
              <a:t>ා</a:t>
            </a:r>
            <a:r>
              <a:rPr lang="en-US" sz="3600" dirty="0" err="1" smtClean="0"/>
              <a:t>ගේ</a:t>
            </a:r>
            <a:r>
              <a:rPr lang="en-US" sz="3600" dirty="0" smtClean="0"/>
              <a:t> </a:t>
            </a:r>
            <a:r>
              <a:rPr lang="en-US" sz="3600" dirty="0" err="1" smtClean="0"/>
              <a:t>කුඩා</a:t>
            </a:r>
            <a:r>
              <a:rPr lang="en-US" sz="3600" dirty="0" smtClean="0"/>
              <a:t> </a:t>
            </a:r>
            <a:r>
              <a:rPr lang="en-US" sz="3600" dirty="0" err="1" smtClean="0"/>
              <a:t>අඟ</a:t>
            </a:r>
            <a:r>
              <a:rPr lang="en-US" sz="3600" dirty="0" smtClean="0"/>
              <a:t> </a:t>
            </a:r>
            <a:r>
              <a:rPr lang="en-US" sz="3600" dirty="0" smtClean="0">
                <a:effectLst>
                  <a:glow rad="317500">
                    <a:schemeClr val="tx2">
                      <a:alpha val="75000"/>
                    </a:schemeClr>
                  </a:glow>
                  <a:outerShdw blurRad="38100" dist="38100" dir="2700000" algn="tl">
                    <a:srgbClr val="000000">
                      <a:alpha val="43137"/>
                    </a:srgbClr>
                  </a:outerShdw>
                </a:effectLst>
              </a:rPr>
              <a:t>(</a:t>
            </a:r>
            <a:r>
              <a:rPr lang="en-US" sz="3600" dirty="0" err="1" smtClean="0">
                <a:effectLst>
                  <a:glow rad="317500">
                    <a:schemeClr val="tx2">
                      <a:alpha val="75000"/>
                    </a:schemeClr>
                  </a:glow>
                  <a:outerShdw blurRad="38100" dist="38100" dir="2700000" algn="tl">
                    <a:srgbClr val="000000">
                      <a:alpha val="43137"/>
                    </a:srgbClr>
                  </a:outerShdw>
                </a:effectLst>
              </a:rPr>
              <a:t>අන්ත</a:t>
            </a:r>
            <a:r>
              <a:rPr lang="en-US" sz="3600" dirty="0" smtClean="0">
                <a:effectLst>
                  <a:glow rad="317500">
                    <a:schemeClr val="tx2">
                      <a:alpha val="75000"/>
                    </a:schemeClr>
                  </a:glow>
                  <a:outerShdw blurRad="38100" dist="38100" dir="2700000" algn="tl">
                    <a:srgbClr val="000000">
                      <a:alpha val="43137"/>
                    </a:srgbClr>
                  </a:outerShdw>
                </a:effectLst>
              </a:rPr>
              <a:t> </a:t>
            </a:r>
            <a:r>
              <a:rPr lang="en-US" sz="3600" dirty="0" err="1" smtClean="0">
                <a:effectLst>
                  <a:glow rad="317500">
                    <a:schemeClr val="tx2">
                      <a:alpha val="75000"/>
                    </a:schemeClr>
                  </a:glow>
                  <a:outerShdw blurRad="38100" dist="38100" dir="2700000" algn="tl">
                    <a:srgbClr val="000000">
                      <a:alpha val="43137"/>
                    </a:srgbClr>
                  </a:outerShdw>
                </a:effectLst>
              </a:rPr>
              <a:t>ක්‍රිස්තුස්</a:t>
            </a:r>
            <a:r>
              <a:rPr lang="en-US" sz="3600" dirty="0" smtClean="0">
                <a:effectLst>
                  <a:glow rad="317500">
                    <a:schemeClr val="tx2">
                      <a:alpha val="75000"/>
                    </a:schemeClr>
                  </a:glow>
                  <a:outerShdw blurRad="38100" dist="38100" dir="2700000" algn="tl">
                    <a:srgbClr val="000000">
                      <a:alpha val="43137"/>
                    </a:srgbClr>
                  </a:outerShdw>
                </a:effectLst>
              </a:rPr>
              <a:t> )</a:t>
            </a:r>
            <a:endParaRPr lang="en-US" sz="3600" dirty="0">
              <a:effectLst>
                <a:glow rad="317500">
                  <a:schemeClr val="tx2">
                    <a:alpha val="75000"/>
                  </a:schemeClr>
                </a:glow>
                <a:outerShdw blurRad="38100" dist="38100" dir="2700000" algn="tl">
                  <a:srgbClr val="000000">
                    <a:alpha val="43137"/>
                  </a:srgbClr>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1" descr="matt 28 wor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80513"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4" name="Rectangle 2"/>
          <p:cNvSpPr>
            <a:spLocks noGrp="1" noChangeArrowheads="1"/>
          </p:cNvSpPr>
          <p:nvPr>
            <p:ph type="ctrTitle"/>
          </p:nvPr>
        </p:nvSpPr>
        <p:spPr>
          <a:xfrm>
            <a:off x="0" y="0"/>
            <a:ext cx="4932363" cy="908050"/>
          </a:xfrm>
        </p:spPr>
        <p:txBody>
          <a:bodyPr/>
          <a:lstStyle/>
          <a:p>
            <a:pPr eaLnBrk="1" hangingPunct="1">
              <a:defRPr/>
            </a:pPr>
            <a:r>
              <a:rPr lang="en-US" u="sng" dirty="0" err="1" smtClean="0">
                <a:latin typeface="Arial" charset="0"/>
                <a:ea typeface="ＭＳ Ｐゴシック" charset="0"/>
                <a:cs typeface="ＭＳ Ｐゴシック" charset="0"/>
              </a:rPr>
              <a:t>දානියෙල්</a:t>
            </a:r>
            <a:r>
              <a:rPr lang="en-US" u="sng" dirty="0" smtClean="0">
                <a:latin typeface="Arial" charset="0"/>
                <a:ea typeface="ＭＳ Ｐゴシック" charset="0"/>
                <a:cs typeface="ＭＳ Ｐゴシック" charset="0"/>
              </a:rPr>
              <a:t>  8</a:t>
            </a:r>
            <a:endParaRPr lang="en-US" dirty="0">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250825" y="1125538"/>
            <a:ext cx="4465638" cy="3311525"/>
          </a:xfrm>
          <a:prstGeom prst="rect">
            <a:avLst/>
          </a:prstGeom>
          <a:no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lnSpc>
                <a:spcPct val="80000"/>
              </a:lnSpc>
              <a:spcBef>
                <a:spcPct val="20000"/>
              </a:spcBef>
              <a:buClr>
                <a:srgbClr val="86D1EC"/>
              </a:buClr>
              <a:buSzPct val="90000"/>
              <a:buFont typeface="Wingdings" charset="0"/>
              <a:buNone/>
              <a:defRPr/>
            </a:pPr>
            <a:r>
              <a:rPr lang="si-LK" sz="4800" i="1" dirty="0">
                <a:solidFill>
                  <a:srgbClr val="FFFFFF"/>
                </a:solidFill>
                <a:effectLst>
                  <a:outerShdw blurRad="38100" dist="38100" dir="2700000" algn="tl">
                    <a:srgbClr val="000000"/>
                  </a:outerShdw>
                </a:effectLst>
                <a:latin typeface="Arial" charset="0"/>
              </a:rPr>
              <a:t> දෙවියන්ට අවුරුදු 300 කට කලින් ඉදිරි අනාගතය ගැන දැනගත හැකි</a:t>
            </a:r>
            <a:r>
              <a:rPr lang="si-LK" sz="4800" i="1" dirty="0" smtClean="0">
                <a:solidFill>
                  <a:srgbClr val="FFFFFF"/>
                </a:solidFill>
                <a:effectLst>
                  <a:outerShdw blurRad="38100" dist="38100" dir="2700000" algn="tl">
                    <a:srgbClr val="000000"/>
                  </a:outerShdw>
                </a:effectLst>
                <a:latin typeface="Arial" charset="0"/>
              </a:rPr>
              <a:t>ද</a:t>
            </a:r>
            <a:r>
              <a:rPr lang="en-US" sz="4800" i="1" dirty="0" smtClean="0">
                <a:solidFill>
                  <a:srgbClr val="FFFFFF"/>
                </a:solidFill>
                <a:effectLst>
                  <a:outerShdw blurRad="38100" dist="38100" dir="2700000" algn="tl">
                    <a:srgbClr val="000000"/>
                  </a:outerShdw>
                </a:effectLst>
                <a:latin typeface="Arial" charset="0"/>
              </a:rPr>
              <a:t>?</a:t>
            </a:r>
            <a:endParaRPr lang="en-US" sz="4800" dirty="0" smtClean="0">
              <a:solidFill>
                <a:srgbClr val="FFFFFF"/>
              </a:solidFill>
              <a:effectLst>
                <a:outerShdw blurRad="38100" dist="38100" dir="2700000" algn="tl">
                  <a:srgbClr val="000000"/>
                </a:outerShdw>
              </a:effectLst>
              <a:latin typeface="Arial" charset="0"/>
            </a:endParaRPr>
          </a:p>
        </p:txBody>
      </p:sp>
      <p:sp>
        <p:nvSpPr>
          <p:cNvPr id="5" name="Rectangle 3"/>
          <p:cNvSpPr txBox="1">
            <a:spLocks noChangeArrowheads="1"/>
          </p:cNvSpPr>
          <p:nvPr/>
        </p:nvSpPr>
        <p:spPr bwMode="auto">
          <a:xfrm>
            <a:off x="4572000" y="4869161"/>
            <a:ext cx="4464050" cy="1944390"/>
          </a:xfrm>
          <a:prstGeom prst="rect">
            <a:avLst/>
          </a:prstGeom>
          <a:no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lnSpc>
                <a:spcPct val="80000"/>
              </a:lnSpc>
              <a:spcBef>
                <a:spcPct val="20000"/>
              </a:spcBef>
              <a:buClr>
                <a:srgbClr val="86D1EC"/>
              </a:buClr>
              <a:buSzPct val="90000"/>
              <a:buFont typeface="Wingdings" charset="0"/>
              <a:buNone/>
              <a:defRPr/>
            </a:pPr>
            <a:r>
              <a:rPr lang="en-US" sz="4800" i="1" dirty="0" err="1" smtClean="0">
                <a:solidFill>
                  <a:srgbClr val="FFFFFF"/>
                </a:solidFill>
                <a:effectLst>
                  <a:outerShdw blurRad="38100" dist="38100" dir="2700000" algn="tl">
                    <a:srgbClr val="000000"/>
                  </a:outerShdw>
                </a:effectLst>
                <a:latin typeface="Arial" charset="0"/>
              </a:rPr>
              <a:t>ඇත්තවශයෙන්ම</a:t>
            </a:r>
            <a:r>
              <a:rPr lang="en-US" sz="4800" i="1" dirty="0" smtClean="0">
                <a:solidFill>
                  <a:srgbClr val="FFFFFF"/>
                </a:solidFill>
                <a:effectLst>
                  <a:outerShdw blurRad="38100" dist="38100" dir="2700000" algn="tl">
                    <a:srgbClr val="000000"/>
                  </a:outerShdw>
                </a:effectLst>
                <a:latin typeface="Arial" charset="0"/>
              </a:rPr>
              <a:t> </a:t>
            </a:r>
            <a:r>
              <a:rPr lang="en-US" sz="4800" i="1" dirty="0" err="1" smtClean="0">
                <a:solidFill>
                  <a:srgbClr val="FFFFFF"/>
                </a:solidFill>
                <a:effectLst>
                  <a:outerShdw blurRad="38100" dist="38100" dir="2700000" algn="tl">
                    <a:srgbClr val="000000"/>
                  </a:outerShdw>
                </a:effectLst>
                <a:latin typeface="Arial" charset="0"/>
              </a:rPr>
              <a:t>එතුමාට</a:t>
            </a:r>
            <a:r>
              <a:rPr lang="en-US" sz="4800" i="1" dirty="0" smtClean="0">
                <a:solidFill>
                  <a:srgbClr val="FFFFFF"/>
                </a:solidFill>
                <a:effectLst>
                  <a:outerShdw blurRad="38100" dist="38100" dir="2700000" algn="tl">
                    <a:srgbClr val="000000"/>
                  </a:outerShdw>
                </a:effectLst>
                <a:latin typeface="Arial" charset="0"/>
              </a:rPr>
              <a:t> </a:t>
            </a:r>
            <a:r>
              <a:rPr lang="en-US" sz="4800" i="1" dirty="0" err="1" smtClean="0">
                <a:solidFill>
                  <a:srgbClr val="FFFFFF"/>
                </a:solidFill>
                <a:effectLst>
                  <a:outerShdw blurRad="38100" dist="38100" dir="2700000" algn="tl">
                    <a:srgbClr val="000000"/>
                  </a:outerShdw>
                </a:effectLst>
                <a:latin typeface="Arial" charset="0"/>
              </a:rPr>
              <a:t>පුළුවන්</a:t>
            </a:r>
            <a:r>
              <a:rPr lang="en-US" sz="4800" i="1" dirty="0" smtClean="0">
                <a:solidFill>
                  <a:srgbClr val="FFFFFF"/>
                </a:solidFill>
                <a:effectLst>
                  <a:outerShdw blurRad="38100" dist="38100" dir="2700000" algn="tl">
                    <a:srgbClr val="000000"/>
                  </a:outerShdw>
                </a:effectLst>
                <a:latin typeface="Arial" charset="0"/>
              </a:rPr>
              <a:t> !</a:t>
            </a:r>
            <a:endParaRPr lang="en-US" sz="4800" dirty="0" smtClean="0">
              <a:solidFill>
                <a:srgbClr val="FFFFFF"/>
              </a:solidFill>
              <a:effectLst>
                <a:outerShdw blurRad="38100" dist="38100" dir="2700000" algn="tl">
                  <a:srgbClr val="000000"/>
                </a:outerShdw>
              </a:effectLst>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iterate type="lt">
                                    <p:tmPct val="10000"/>
                                  </p:iterate>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ChangeArrowheads="1"/>
          </p:cNvSpPr>
          <p:nvPr/>
        </p:nvSpPr>
        <p:spPr bwMode="auto">
          <a:xfrm>
            <a:off x="0" y="0"/>
            <a:ext cx="9448800" cy="6858000"/>
          </a:xfrm>
          <a:prstGeom prst="rect">
            <a:avLst/>
          </a:prstGeom>
          <a:solidFill>
            <a:srgbClr val="000090"/>
          </a:solidFill>
          <a:ln w="9525">
            <a:solidFill>
              <a:schemeClr val="tx1"/>
            </a:solidFill>
            <a:miter lim="800000"/>
            <a:headEnd/>
            <a:tailEnd/>
          </a:ln>
        </p:spPr>
        <p:txBody>
          <a:bodyPr wrap="none" anchor="ctr"/>
          <a:lstStyle/>
          <a:p>
            <a:endParaRPr lang="en-US" sz="2000">
              <a:solidFill>
                <a:srgbClr val="000000"/>
              </a:solidFill>
              <a:latin typeface="Arial" charset="0"/>
              <a:cs typeface="Arial" charset="0"/>
            </a:endParaRPr>
          </a:p>
        </p:txBody>
      </p:sp>
      <p:sp>
        <p:nvSpPr>
          <p:cNvPr id="218115" name="Text Box 3"/>
          <p:cNvSpPr txBox="1">
            <a:spLocks noChangeArrowheads="1"/>
          </p:cNvSpPr>
          <p:nvPr/>
        </p:nvSpPr>
        <p:spPr bwMode="auto">
          <a:xfrm>
            <a:off x="6172200" y="4067175"/>
            <a:ext cx="381000" cy="120032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a:solidFill>
                  <a:srgbClr val="FFFFFF"/>
                </a:solidFill>
                <a:latin typeface="Arial"/>
                <a:cs typeface="Arial"/>
              </a:rPr>
              <a:t>150</a:t>
            </a:r>
          </a:p>
        </p:txBody>
      </p:sp>
      <p:sp>
        <p:nvSpPr>
          <p:cNvPr id="218116" name="Text Box 4"/>
          <p:cNvSpPr txBox="1">
            <a:spLocks noChangeArrowheads="1"/>
          </p:cNvSpPr>
          <p:nvPr/>
        </p:nvSpPr>
        <p:spPr bwMode="auto">
          <a:xfrm>
            <a:off x="4038600" y="4067175"/>
            <a:ext cx="381000" cy="120032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a:solidFill>
                  <a:srgbClr val="FFFFFF"/>
                </a:solidFill>
                <a:latin typeface="Arial"/>
                <a:cs typeface="Arial"/>
              </a:rPr>
              <a:t>300</a:t>
            </a:r>
          </a:p>
        </p:txBody>
      </p:sp>
      <p:sp>
        <p:nvSpPr>
          <p:cNvPr id="218117" name="Text Box 5"/>
          <p:cNvSpPr txBox="1">
            <a:spLocks noChangeArrowheads="1"/>
          </p:cNvSpPr>
          <p:nvPr/>
        </p:nvSpPr>
        <p:spPr bwMode="auto">
          <a:xfrm>
            <a:off x="2667000" y="4067175"/>
            <a:ext cx="381000" cy="120032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a:solidFill>
                  <a:srgbClr val="FFFFFF"/>
                </a:solidFill>
                <a:latin typeface="Arial"/>
                <a:cs typeface="Arial"/>
              </a:rPr>
              <a:t>400</a:t>
            </a:r>
          </a:p>
        </p:txBody>
      </p:sp>
      <p:sp>
        <p:nvSpPr>
          <p:cNvPr id="218118" name="Text Box 6"/>
          <p:cNvSpPr txBox="1">
            <a:spLocks noChangeArrowheads="1"/>
          </p:cNvSpPr>
          <p:nvPr/>
        </p:nvSpPr>
        <p:spPr bwMode="auto">
          <a:xfrm>
            <a:off x="1981200" y="4067175"/>
            <a:ext cx="381000" cy="120032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a:solidFill>
                  <a:srgbClr val="FFFFFF"/>
                </a:solidFill>
                <a:latin typeface="Arial"/>
                <a:cs typeface="Arial"/>
              </a:rPr>
              <a:t>450</a:t>
            </a:r>
          </a:p>
        </p:txBody>
      </p:sp>
      <p:sp>
        <p:nvSpPr>
          <p:cNvPr id="218119" name="Text Box 7"/>
          <p:cNvSpPr txBox="1">
            <a:spLocks noChangeArrowheads="1"/>
          </p:cNvSpPr>
          <p:nvPr/>
        </p:nvSpPr>
        <p:spPr bwMode="auto">
          <a:xfrm>
            <a:off x="1295400" y="4067175"/>
            <a:ext cx="381000" cy="120032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a:solidFill>
                  <a:srgbClr val="FFFFFF"/>
                </a:solidFill>
                <a:latin typeface="Arial"/>
                <a:cs typeface="Arial"/>
              </a:rPr>
              <a:t>500</a:t>
            </a:r>
          </a:p>
        </p:txBody>
      </p:sp>
      <p:sp>
        <p:nvSpPr>
          <p:cNvPr id="218120" name="Text Box 8"/>
          <p:cNvSpPr txBox="1">
            <a:spLocks noChangeArrowheads="1"/>
          </p:cNvSpPr>
          <p:nvPr/>
        </p:nvSpPr>
        <p:spPr bwMode="auto">
          <a:xfrm>
            <a:off x="81534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si-LK" sz="1400" b="1" dirty="0" smtClean="0">
                <a:solidFill>
                  <a:srgbClr val="FFFFFF"/>
                </a:solidFill>
                <a:latin typeface="Arial"/>
                <a:cs typeface="Arial"/>
              </a:rPr>
              <a:t>ක්</a:t>
            </a:r>
            <a:r>
              <a:rPr lang="si-LK" sz="1400" b="1" smtClean="0">
                <a:solidFill>
                  <a:srgbClr val="FFFFFF"/>
                </a:solidFill>
                <a:latin typeface="Arial"/>
                <a:cs typeface="Arial"/>
              </a:rPr>
              <a:t>‍රි.ප</a:t>
            </a:r>
            <a:r>
              <a:rPr lang="si-LK" sz="1400" b="1" dirty="0" smtClean="0">
                <a:solidFill>
                  <a:srgbClr val="FFFFFF"/>
                </a:solidFill>
                <a:latin typeface="Arial"/>
                <a:cs typeface="Arial"/>
              </a:rPr>
              <a:t>ූ/ ක්</a:t>
            </a:r>
            <a:r>
              <a:rPr lang="si-LK" sz="1400" b="1" smtClean="0">
                <a:solidFill>
                  <a:srgbClr val="FFFFFF"/>
                </a:solidFill>
                <a:latin typeface="Arial"/>
                <a:cs typeface="Arial"/>
              </a:rPr>
              <a:t>‍රිව</a:t>
            </a:r>
            <a:endParaRPr lang="en-US" sz="1400" b="1" dirty="0">
              <a:solidFill>
                <a:srgbClr val="FFFFFF"/>
              </a:solidFill>
              <a:latin typeface="Arial"/>
              <a:cs typeface="Arial"/>
            </a:endParaRPr>
          </a:p>
        </p:txBody>
      </p:sp>
      <p:grpSp>
        <p:nvGrpSpPr>
          <p:cNvPr id="196616" name="Group 9"/>
          <p:cNvGrpSpPr>
            <a:grpSpLocks/>
          </p:cNvGrpSpPr>
          <p:nvPr/>
        </p:nvGrpSpPr>
        <p:grpSpPr bwMode="auto">
          <a:xfrm>
            <a:off x="66675" y="3044825"/>
            <a:ext cx="9534525" cy="844550"/>
            <a:chOff x="42" y="1918"/>
            <a:chExt cx="6006" cy="532"/>
          </a:xfrm>
        </p:grpSpPr>
        <p:grpSp>
          <p:nvGrpSpPr>
            <p:cNvPr id="196638" name="Group 10"/>
            <p:cNvGrpSpPr>
              <a:grpSpLocks/>
            </p:cNvGrpSpPr>
            <p:nvPr/>
          </p:nvGrpSpPr>
          <p:grpSpPr bwMode="auto">
            <a:xfrm>
              <a:off x="96" y="1918"/>
              <a:ext cx="1296" cy="530"/>
              <a:chOff x="96" y="1918"/>
              <a:chExt cx="1296" cy="530"/>
            </a:xfrm>
          </p:grpSpPr>
          <p:sp>
            <p:nvSpPr>
              <p:cNvPr id="218123"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l">
                  <a:defRPr/>
                </a:pPr>
                <a:endParaRPr lang="en-US" sz="2000">
                  <a:solidFill>
                    <a:srgbClr val="000000"/>
                  </a:solidFill>
                  <a:latin typeface="Arial"/>
                  <a:cs typeface="Arial"/>
                </a:endParaRPr>
              </a:p>
            </p:txBody>
          </p:sp>
          <p:sp>
            <p:nvSpPr>
              <p:cNvPr id="218124"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l">
                  <a:defRPr/>
                </a:pPr>
                <a:endParaRPr lang="en-US" sz="2000">
                  <a:solidFill>
                    <a:srgbClr val="000000"/>
                  </a:solidFill>
                  <a:latin typeface="Arial"/>
                  <a:cs typeface="Arial"/>
                </a:endParaRPr>
              </a:p>
            </p:txBody>
          </p:sp>
          <p:sp>
            <p:nvSpPr>
              <p:cNvPr id="218125"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l">
                  <a:defRPr/>
                </a:pPr>
                <a:endParaRPr lang="en-US" sz="2000">
                  <a:solidFill>
                    <a:srgbClr val="000000"/>
                  </a:solidFill>
                  <a:latin typeface="Arial"/>
                  <a:cs typeface="Arial"/>
                </a:endParaRPr>
              </a:p>
            </p:txBody>
          </p:sp>
          <p:sp>
            <p:nvSpPr>
              <p:cNvPr id="218126"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l">
                  <a:defRPr/>
                </a:pPr>
                <a:endParaRPr lang="en-US" sz="2000">
                  <a:solidFill>
                    <a:srgbClr val="000000"/>
                  </a:solidFill>
                  <a:latin typeface="Arial"/>
                  <a:cs typeface="Arial"/>
                </a:endParaRPr>
              </a:p>
            </p:txBody>
          </p:sp>
        </p:grpSp>
        <p:grpSp>
          <p:nvGrpSpPr>
            <p:cNvPr id="196639" name="Group 15"/>
            <p:cNvGrpSpPr>
              <a:grpSpLocks/>
            </p:cNvGrpSpPr>
            <p:nvPr/>
          </p:nvGrpSpPr>
          <p:grpSpPr bwMode="auto">
            <a:xfrm>
              <a:off x="1824" y="1920"/>
              <a:ext cx="1296" cy="530"/>
              <a:chOff x="96" y="1918"/>
              <a:chExt cx="1296" cy="530"/>
            </a:xfrm>
          </p:grpSpPr>
          <p:sp>
            <p:nvSpPr>
              <p:cNvPr id="218128"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l">
                  <a:defRPr/>
                </a:pPr>
                <a:endParaRPr lang="en-US" sz="2000">
                  <a:solidFill>
                    <a:srgbClr val="000000"/>
                  </a:solidFill>
                  <a:latin typeface="Arial"/>
                  <a:cs typeface="Arial"/>
                </a:endParaRPr>
              </a:p>
            </p:txBody>
          </p:sp>
          <p:sp>
            <p:nvSpPr>
              <p:cNvPr id="218129"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l">
                  <a:defRPr/>
                </a:pPr>
                <a:endParaRPr lang="en-US" sz="2000">
                  <a:solidFill>
                    <a:srgbClr val="000000"/>
                  </a:solidFill>
                  <a:latin typeface="Arial"/>
                  <a:cs typeface="Arial"/>
                </a:endParaRPr>
              </a:p>
            </p:txBody>
          </p:sp>
          <p:sp>
            <p:nvSpPr>
              <p:cNvPr id="218130"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l">
                  <a:defRPr/>
                </a:pPr>
                <a:endParaRPr lang="en-US" sz="2000">
                  <a:solidFill>
                    <a:srgbClr val="000000"/>
                  </a:solidFill>
                  <a:latin typeface="Arial"/>
                  <a:cs typeface="Arial"/>
                </a:endParaRPr>
              </a:p>
            </p:txBody>
          </p:sp>
          <p:sp>
            <p:nvSpPr>
              <p:cNvPr id="218131"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l">
                  <a:defRPr/>
                </a:pPr>
                <a:endParaRPr lang="en-US" sz="2000">
                  <a:solidFill>
                    <a:srgbClr val="000000"/>
                  </a:solidFill>
                  <a:latin typeface="Arial"/>
                  <a:cs typeface="Arial"/>
                </a:endParaRPr>
              </a:p>
            </p:txBody>
          </p:sp>
        </p:grpSp>
        <p:grpSp>
          <p:nvGrpSpPr>
            <p:cNvPr id="196640" name="Group 20"/>
            <p:cNvGrpSpPr>
              <a:grpSpLocks/>
            </p:cNvGrpSpPr>
            <p:nvPr/>
          </p:nvGrpSpPr>
          <p:grpSpPr bwMode="auto">
            <a:xfrm>
              <a:off x="3552" y="1920"/>
              <a:ext cx="1296" cy="530"/>
              <a:chOff x="96" y="1918"/>
              <a:chExt cx="1296" cy="530"/>
            </a:xfrm>
          </p:grpSpPr>
          <p:sp>
            <p:nvSpPr>
              <p:cNvPr id="218133"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l">
                  <a:defRPr/>
                </a:pPr>
                <a:endParaRPr lang="en-US" sz="2000">
                  <a:solidFill>
                    <a:srgbClr val="000000"/>
                  </a:solidFill>
                  <a:latin typeface="Arial"/>
                  <a:cs typeface="Arial"/>
                </a:endParaRPr>
              </a:p>
            </p:txBody>
          </p:sp>
          <p:sp>
            <p:nvSpPr>
              <p:cNvPr id="218134"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l">
                  <a:defRPr/>
                </a:pPr>
                <a:endParaRPr lang="en-US" sz="2000">
                  <a:solidFill>
                    <a:srgbClr val="000000"/>
                  </a:solidFill>
                  <a:latin typeface="Arial"/>
                  <a:cs typeface="Arial"/>
                </a:endParaRPr>
              </a:p>
            </p:txBody>
          </p:sp>
          <p:sp>
            <p:nvSpPr>
              <p:cNvPr id="218135"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l">
                  <a:defRPr/>
                </a:pPr>
                <a:endParaRPr lang="en-US" sz="2000">
                  <a:solidFill>
                    <a:srgbClr val="000000"/>
                  </a:solidFill>
                  <a:latin typeface="Arial"/>
                  <a:cs typeface="Arial"/>
                </a:endParaRPr>
              </a:p>
            </p:txBody>
          </p:sp>
          <p:sp>
            <p:nvSpPr>
              <p:cNvPr id="218136"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l">
                  <a:defRPr/>
                </a:pPr>
                <a:endParaRPr lang="en-US" sz="2000">
                  <a:solidFill>
                    <a:srgbClr val="000000"/>
                  </a:solidFill>
                  <a:latin typeface="Arial"/>
                  <a:cs typeface="Arial"/>
                </a:endParaRPr>
              </a:p>
            </p:txBody>
          </p:sp>
        </p:grpSp>
        <p:sp>
          <p:nvSpPr>
            <p:cNvPr id="218137"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l">
                <a:defRPr/>
              </a:pPr>
              <a:endParaRPr lang="en-US" sz="2000">
                <a:solidFill>
                  <a:srgbClr val="000000"/>
                </a:solidFill>
                <a:latin typeface="Arial"/>
                <a:cs typeface="Arial"/>
              </a:endParaRPr>
            </a:p>
          </p:txBody>
        </p:sp>
        <p:sp>
          <p:nvSpPr>
            <p:cNvPr id="218138"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l">
                <a:defRPr/>
              </a:pPr>
              <a:endParaRPr lang="en-US" sz="2000">
                <a:solidFill>
                  <a:srgbClr val="000000"/>
                </a:solidFill>
                <a:latin typeface="Arial"/>
                <a:cs typeface="Arial"/>
              </a:endParaRPr>
            </a:p>
          </p:txBody>
        </p:sp>
        <p:sp>
          <p:nvSpPr>
            <p:cNvPr id="218139"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l">
                <a:defRPr/>
              </a:pPr>
              <a:endParaRPr lang="en-US" sz="2000">
                <a:solidFill>
                  <a:srgbClr val="000000"/>
                </a:solidFill>
                <a:latin typeface="Arial"/>
                <a:cs typeface="Arial"/>
              </a:endParaRPr>
            </a:p>
          </p:txBody>
        </p:sp>
      </p:grpSp>
      <p:sp>
        <p:nvSpPr>
          <p:cNvPr id="218140" name="Text Box 28"/>
          <p:cNvSpPr txBox="1">
            <a:spLocks noChangeArrowheads="1"/>
          </p:cNvSpPr>
          <p:nvPr/>
        </p:nvSpPr>
        <p:spPr bwMode="auto">
          <a:xfrm>
            <a:off x="7543800" y="4067175"/>
            <a:ext cx="381000" cy="120032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a:solidFill>
                  <a:srgbClr val="FFFFFF"/>
                </a:solidFill>
                <a:latin typeface="Arial"/>
                <a:cs typeface="Arial"/>
              </a:rPr>
              <a:t> 50</a:t>
            </a:r>
          </a:p>
        </p:txBody>
      </p:sp>
      <p:sp>
        <p:nvSpPr>
          <p:cNvPr id="218141" name="Text Box 29"/>
          <p:cNvSpPr txBox="1">
            <a:spLocks noChangeArrowheads="1"/>
          </p:cNvSpPr>
          <p:nvPr/>
        </p:nvSpPr>
        <p:spPr bwMode="auto">
          <a:xfrm>
            <a:off x="3352800" y="4067175"/>
            <a:ext cx="381000" cy="120032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a:solidFill>
                  <a:srgbClr val="FFFFFF"/>
                </a:solidFill>
                <a:latin typeface="Arial"/>
                <a:cs typeface="Arial"/>
              </a:rPr>
              <a:t>350</a:t>
            </a:r>
          </a:p>
        </p:txBody>
      </p:sp>
      <p:sp>
        <p:nvSpPr>
          <p:cNvPr id="218142" name="Text Box 30"/>
          <p:cNvSpPr txBox="1">
            <a:spLocks noChangeArrowheads="1"/>
          </p:cNvSpPr>
          <p:nvPr/>
        </p:nvSpPr>
        <p:spPr bwMode="auto">
          <a:xfrm>
            <a:off x="609600" y="4067175"/>
            <a:ext cx="381000" cy="120032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a:solidFill>
                  <a:srgbClr val="FFFFFF"/>
                </a:solidFill>
                <a:latin typeface="Arial"/>
                <a:cs typeface="Arial"/>
              </a:rPr>
              <a:t>550</a:t>
            </a:r>
          </a:p>
        </p:txBody>
      </p:sp>
      <p:sp>
        <p:nvSpPr>
          <p:cNvPr id="218143" name="Text Box 31"/>
          <p:cNvSpPr txBox="1">
            <a:spLocks noChangeArrowheads="1"/>
          </p:cNvSpPr>
          <p:nvPr/>
        </p:nvSpPr>
        <p:spPr bwMode="auto">
          <a:xfrm>
            <a:off x="0" y="4067175"/>
            <a:ext cx="381000" cy="120032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a:solidFill>
                  <a:srgbClr val="FFFFFF"/>
                </a:solidFill>
                <a:latin typeface="Arial"/>
                <a:cs typeface="Arial"/>
              </a:rPr>
              <a:t>600</a:t>
            </a:r>
          </a:p>
        </p:txBody>
      </p:sp>
      <p:sp>
        <p:nvSpPr>
          <p:cNvPr id="218144" name="Text Box 32"/>
          <p:cNvSpPr txBox="1">
            <a:spLocks noChangeArrowheads="1"/>
          </p:cNvSpPr>
          <p:nvPr/>
        </p:nvSpPr>
        <p:spPr bwMode="auto">
          <a:xfrm>
            <a:off x="8763000" y="4067175"/>
            <a:ext cx="381000" cy="120032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a:solidFill>
                  <a:srgbClr val="FFFFFF"/>
                </a:solidFill>
                <a:latin typeface="Arial"/>
                <a:cs typeface="Arial"/>
              </a:rPr>
              <a:t> 50</a:t>
            </a:r>
          </a:p>
        </p:txBody>
      </p:sp>
      <p:sp>
        <p:nvSpPr>
          <p:cNvPr id="218145" name="Text Box 33"/>
          <p:cNvSpPr txBox="1">
            <a:spLocks noChangeArrowheads="1"/>
          </p:cNvSpPr>
          <p:nvPr/>
        </p:nvSpPr>
        <p:spPr bwMode="auto">
          <a:xfrm>
            <a:off x="-16768" y="1098610"/>
            <a:ext cx="235652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b="1" dirty="0" err="1" smtClean="0">
                <a:solidFill>
                  <a:srgbClr val="00FFFF"/>
                </a:solidFill>
                <a:latin typeface="Arial"/>
                <a:cs typeface="Arial"/>
              </a:rPr>
              <a:t>දානියෙල්ගේ</a:t>
            </a:r>
            <a:r>
              <a:rPr lang="en-US" b="1" dirty="0" smtClean="0">
                <a:solidFill>
                  <a:srgbClr val="00FFFF"/>
                </a:solidFill>
                <a:latin typeface="Arial"/>
                <a:cs typeface="Arial"/>
              </a:rPr>
              <a:t> </a:t>
            </a:r>
            <a:r>
              <a:rPr lang="en-US" b="1" dirty="0" err="1" smtClean="0">
                <a:solidFill>
                  <a:srgbClr val="00FFFF"/>
                </a:solidFill>
                <a:latin typeface="Arial"/>
                <a:cs typeface="Arial"/>
              </a:rPr>
              <a:t>සේවය</a:t>
            </a:r>
            <a:r>
              <a:rPr lang="en-US" b="1" dirty="0" smtClean="0">
                <a:solidFill>
                  <a:srgbClr val="00FFFF"/>
                </a:solidFill>
                <a:latin typeface="Arial"/>
                <a:cs typeface="Arial"/>
              </a:rPr>
              <a:t> </a:t>
            </a:r>
            <a:br>
              <a:rPr lang="en-US" b="1" dirty="0" smtClean="0">
                <a:solidFill>
                  <a:srgbClr val="00FFFF"/>
                </a:solidFill>
                <a:latin typeface="Arial"/>
                <a:cs typeface="Arial"/>
              </a:rPr>
            </a:br>
            <a:r>
              <a:rPr lang="en-US" b="1" dirty="0">
                <a:solidFill>
                  <a:srgbClr val="00FFFF"/>
                </a:solidFill>
                <a:latin typeface="Arial"/>
                <a:cs typeface="Arial"/>
              </a:rPr>
              <a:t>(1:1; 10:1)</a:t>
            </a:r>
          </a:p>
          <a:p>
            <a:pPr>
              <a:spcBef>
                <a:spcPct val="50000"/>
              </a:spcBef>
              <a:defRPr/>
            </a:pPr>
            <a:r>
              <a:rPr lang="en-US" b="1" dirty="0">
                <a:solidFill>
                  <a:srgbClr val="00FFFF"/>
                </a:solidFill>
                <a:latin typeface="Arial"/>
                <a:cs typeface="Arial"/>
              </a:rPr>
              <a:t>605-536</a:t>
            </a:r>
          </a:p>
        </p:txBody>
      </p:sp>
      <p:sp>
        <p:nvSpPr>
          <p:cNvPr id="218147" name="Text Box 35"/>
          <p:cNvSpPr txBox="1">
            <a:spLocks noChangeArrowheads="1"/>
          </p:cNvSpPr>
          <p:nvPr/>
        </p:nvSpPr>
        <p:spPr bwMode="auto">
          <a:xfrm>
            <a:off x="2133600" y="1098610"/>
            <a:ext cx="25146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b="1" dirty="0" err="1" smtClean="0">
                <a:solidFill>
                  <a:srgbClr val="FFFF00"/>
                </a:solidFill>
                <a:latin typeface="Arial"/>
                <a:cs typeface="Arial"/>
              </a:rPr>
              <a:t>දානිල්ගේ</a:t>
            </a:r>
            <a:r>
              <a:rPr lang="en-US" b="1" dirty="0" smtClean="0">
                <a:solidFill>
                  <a:srgbClr val="FFFF00"/>
                </a:solidFill>
                <a:latin typeface="Arial"/>
                <a:cs typeface="Arial"/>
              </a:rPr>
              <a:t> </a:t>
            </a:r>
            <a:r>
              <a:rPr lang="en-US" b="1" dirty="0" err="1" smtClean="0">
                <a:solidFill>
                  <a:srgbClr val="FFFF00"/>
                </a:solidFill>
                <a:latin typeface="Arial"/>
                <a:cs typeface="Arial"/>
              </a:rPr>
              <a:t>අනාවැකි</a:t>
            </a:r>
            <a:r>
              <a:rPr lang="en-US" b="1" dirty="0" smtClean="0">
                <a:solidFill>
                  <a:srgbClr val="FFFF00"/>
                </a:solidFill>
                <a:latin typeface="Arial"/>
                <a:cs typeface="Arial"/>
              </a:rPr>
              <a:t> </a:t>
            </a:r>
            <a:br>
              <a:rPr lang="en-US" b="1" dirty="0" smtClean="0">
                <a:solidFill>
                  <a:srgbClr val="FFFF00"/>
                </a:solidFill>
                <a:latin typeface="Arial"/>
                <a:cs typeface="Arial"/>
              </a:rPr>
            </a:br>
            <a:r>
              <a:rPr lang="en-US" b="1" dirty="0" smtClean="0">
                <a:solidFill>
                  <a:srgbClr val="FFFF00"/>
                </a:solidFill>
                <a:latin typeface="Arial"/>
                <a:cs typeface="Arial"/>
              </a:rPr>
              <a:t>( </a:t>
            </a:r>
            <a:r>
              <a:rPr lang="en-US" b="1" dirty="0">
                <a:solidFill>
                  <a:srgbClr val="FFFF00"/>
                </a:solidFill>
                <a:latin typeface="Arial"/>
                <a:cs typeface="Arial"/>
              </a:rPr>
              <a:t>2–11)</a:t>
            </a:r>
          </a:p>
          <a:p>
            <a:pPr>
              <a:spcBef>
                <a:spcPct val="50000"/>
              </a:spcBef>
              <a:defRPr/>
            </a:pPr>
            <a:r>
              <a:rPr lang="en-US" b="1" dirty="0" smtClean="0">
                <a:solidFill>
                  <a:srgbClr val="FFFF00"/>
                </a:solidFill>
                <a:latin typeface="Arial"/>
                <a:cs typeface="Arial"/>
              </a:rPr>
              <a:t>605- </a:t>
            </a:r>
            <a:r>
              <a:rPr lang="en-US" b="1" dirty="0" err="1" smtClean="0">
                <a:solidFill>
                  <a:srgbClr val="FFFF00"/>
                </a:solidFill>
                <a:latin typeface="Arial"/>
                <a:cs typeface="Arial"/>
              </a:rPr>
              <a:t>ක්‍රි.ව</a:t>
            </a:r>
            <a:r>
              <a:rPr lang="en-US" b="1" dirty="0" smtClean="0">
                <a:solidFill>
                  <a:srgbClr val="FFFF00"/>
                </a:solidFill>
                <a:latin typeface="Arial"/>
                <a:cs typeface="Arial"/>
              </a:rPr>
              <a:t>  </a:t>
            </a:r>
            <a:r>
              <a:rPr lang="en-US" b="1" dirty="0">
                <a:solidFill>
                  <a:srgbClr val="FFFF00"/>
                </a:solidFill>
                <a:latin typeface="Arial"/>
                <a:cs typeface="Arial"/>
              </a:rPr>
              <a:t>70</a:t>
            </a:r>
          </a:p>
        </p:txBody>
      </p:sp>
      <p:sp>
        <p:nvSpPr>
          <p:cNvPr id="218148" name="Text Box 36"/>
          <p:cNvSpPr txBox="1">
            <a:spLocks noChangeArrowheads="1"/>
          </p:cNvSpPr>
          <p:nvPr/>
        </p:nvSpPr>
        <p:spPr bwMode="auto">
          <a:xfrm>
            <a:off x="4267199" y="1098610"/>
            <a:ext cx="2819401"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b="1" dirty="0" err="1" smtClean="0">
                <a:solidFill>
                  <a:srgbClr val="FFCCFF"/>
                </a:solidFill>
                <a:latin typeface="Arial"/>
                <a:cs typeface="Arial"/>
              </a:rPr>
              <a:t>අන්තියෝකස්</a:t>
            </a:r>
            <a:r>
              <a:rPr lang="en-US" b="1" dirty="0" smtClean="0">
                <a:solidFill>
                  <a:srgbClr val="FFCCFF"/>
                </a:solidFill>
                <a:latin typeface="Arial"/>
                <a:cs typeface="Arial"/>
              </a:rPr>
              <a:t> </a:t>
            </a:r>
            <a:r>
              <a:rPr lang="en-US" b="1" dirty="0" err="1" smtClean="0">
                <a:solidFill>
                  <a:srgbClr val="FFCCFF"/>
                </a:solidFill>
                <a:latin typeface="Arial"/>
                <a:cs typeface="Arial"/>
              </a:rPr>
              <a:t>දේව</a:t>
            </a:r>
            <a:r>
              <a:rPr lang="en-US" b="1" dirty="0" smtClean="0">
                <a:solidFill>
                  <a:srgbClr val="FFCCFF"/>
                </a:solidFill>
                <a:latin typeface="Arial"/>
                <a:cs typeface="Arial"/>
              </a:rPr>
              <a:t> </a:t>
            </a:r>
            <a:r>
              <a:rPr lang="en-US" b="1" dirty="0" err="1" smtClean="0">
                <a:solidFill>
                  <a:srgbClr val="FFCCFF"/>
                </a:solidFill>
                <a:latin typeface="Arial"/>
                <a:cs typeface="Arial"/>
              </a:rPr>
              <a:t>මාලිගය</a:t>
            </a:r>
            <a:r>
              <a:rPr lang="en-US" b="1" dirty="0" smtClean="0">
                <a:solidFill>
                  <a:srgbClr val="FFCCFF"/>
                </a:solidFill>
                <a:latin typeface="Arial"/>
                <a:cs typeface="Arial"/>
              </a:rPr>
              <a:t> </a:t>
            </a:r>
            <a:r>
              <a:rPr lang="en-US" b="1" dirty="0" err="1" smtClean="0">
                <a:solidFill>
                  <a:srgbClr val="FFCCFF"/>
                </a:solidFill>
                <a:latin typeface="Arial"/>
                <a:cs typeface="Arial"/>
              </a:rPr>
              <a:t>කෙලෙසීම</a:t>
            </a:r>
            <a:r>
              <a:rPr lang="en-US" b="1" dirty="0" smtClean="0">
                <a:solidFill>
                  <a:srgbClr val="FFCCFF"/>
                </a:solidFill>
                <a:latin typeface="Arial"/>
                <a:cs typeface="Arial"/>
              </a:rPr>
              <a:t>  </a:t>
            </a:r>
            <a:endParaRPr lang="en-US" b="1" dirty="0">
              <a:solidFill>
                <a:srgbClr val="FFCCFF"/>
              </a:solidFill>
              <a:latin typeface="Arial"/>
              <a:cs typeface="Arial"/>
            </a:endParaRPr>
          </a:p>
          <a:p>
            <a:pPr>
              <a:spcBef>
                <a:spcPct val="50000"/>
              </a:spcBef>
              <a:defRPr/>
            </a:pPr>
            <a:r>
              <a:rPr lang="en-US" b="1" dirty="0">
                <a:solidFill>
                  <a:srgbClr val="FFCCFF"/>
                </a:solidFill>
                <a:latin typeface="Arial"/>
                <a:cs typeface="Arial"/>
              </a:rPr>
              <a:t>167-164</a:t>
            </a:r>
          </a:p>
        </p:txBody>
      </p:sp>
      <p:sp>
        <p:nvSpPr>
          <p:cNvPr id="218149" name="Text Box 37"/>
          <p:cNvSpPr txBox="1">
            <a:spLocks noChangeArrowheads="1"/>
          </p:cNvSpPr>
          <p:nvPr/>
        </p:nvSpPr>
        <p:spPr bwMode="auto">
          <a:xfrm>
            <a:off x="395288" y="4005263"/>
            <a:ext cx="2952750" cy="1938992"/>
          </a:xfrm>
          <a:prstGeom prst="rect">
            <a:avLst/>
          </a:prstGeom>
          <a:solidFill>
            <a:srgbClr val="000000"/>
          </a:solid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si-LK" b="1" dirty="0">
                <a:solidFill>
                  <a:srgbClr val="66FF66"/>
                </a:solidFill>
                <a:latin typeface="Arial"/>
                <a:cs typeface="Arial"/>
              </a:rPr>
              <a:t>විවේචකයන්: </a:t>
            </a:r>
            <a:r>
              <a:rPr lang="en-US" b="1" dirty="0" smtClean="0">
                <a:solidFill>
                  <a:srgbClr val="66FF66"/>
                </a:solidFill>
                <a:latin typeface="Arial"/>
                <a:cs typeface="Arial"/>
              </a:rPr>
              <a:t>“</a:t>
            </a:r>
            <a:r>
              <a:rPr lang="si-LK" b="1" dirty="0" smtClean="0">
                <a:solidFill>
                  <a:srgbClr val="66FF66"/>
                </a:solidFill>
                <a:latin typeface="Arial"/>
                <a:cs typeface="Arial"/>
              </a:rPr>
              <a:t>අන</a:t>
            </a:r>
            <a:r>
              <a:rPr lang="si-LK" b="1" dirty="0">
                <a:solidFill>
                  <a:srgbClr val="66FF66"/>
                </a:solidFill>
                <a:latin typeface="Arial"/>
                <a:cs typeface="Arial"/>
              </a:rPr>
              <a:t>ාවැක</a:t>
            </a:r>
            <a:r>
              <a:rPr lang="si-LK" b="1" dirty="0" smtClean="0">
                <a:solidFill>
                  <a:srgbClr val="66FF66"/>
                </a:solidFill>
                <a:latin typeface="Arial"/>
                <a:cs typeface="Arial"/>
              </a:rPr>
              <a:t>ි</a:t>
            </a:r>
            <a:r>
              <a:rPr lang="en-US" b="1" dirty="0" smtClean="0">
                <a:solidFill>
                  <a:srgbClr val="66FF66"/>
                </a:solidFill>
                <a:latin typeface="Arial"/>
                <a:cs typeface="Arial"/>
              </a:rPr>
              <a:t>”</a:t>
            </a:r>
            <a:r>
              <a:rPr lang="si-LK" b="1" dirty="0" smtClean="0">
                <a:solidFill>
                  <a:srgbClr val="66FF66"/>
                </a:solidFill>
                <a:latin typeface="Arial"/>
                <a:cs typeface="Arial"/>
              </a:rPr>
              <a:t> </a:t>
            </a:r>
            <a:r>
              <a:rPr lang="si-LK" b="1" dirty="0">
                <a:solidFill>
                  <a:srgbClr val="66FF66"/>
                </a:solidFill>
                <a:latin typeface="Arial"/>
                <a:cs typeface="Arial"/>
              </a:rPr>
              <a:t>ලෙස වාර්තා කර ඇති ඓතිහාසික සිදුවීම් බලන්න</a:t>
            </a:r>
            <a:r>
              <a:rPr lang="en-US" b="1" dirty="0" smtClean="0">
                <a:solidFill>
                  <a:srgbClr val="66FF66"/>
                </a:solidFill>
                <a:latin typeface="Arial"/>
                <a:cs typeface="Arial"/>
              </a:rPr>
              <a:t> </a:t>
            </a:r>
            <a:endParaRPr lang="en-US" b="1" dirty="0">
              <a:solidFill>
                <a:srgbClr val="66FF66"/>
              </a:solidFill>
              <a:latin typeface="Arial"/>
              <a:cs typeface="Arial"/>
            </a:endParaRPr>
          </a:p>
        </p:txBody>
      </p:sp>
      <p:sp>
        <p:nvSpPr>
          <p:cNvPr id="218151" name="Text Box 39"/>
          <p:cNvSpPr txBox="1">
            <a:spLocks noChangeArrowheads="1"/>
          </p:cNvSpPr>
          <p:nvPr/>
        </p:nvSpPr>
        <p:spPr bwMode="auto">
          <a:xfrm>
            <a:off x="5181600" y="5562600"/>
            <a:ext cx="3429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err="1" smtClean="0">
                <a:solidFill>
                  <a:srgbClr val="FFCC00"/>
                </a:solidFill>
                <a:latin typeface="Arial"/>
                <a:cs typeface="Arial"/>
              </a:rPr>
              <a:t>විවේචන</a:t>
            </a:r>
            <a:r>
              <a:rPr lang="en-US" b="1" dirty="0" smtClean="0">
                <a:solidFill>
                  <a:srgbClr val="FFCC00"/>
                </a:solidFill>
                <a:latin typeface="Arial"/>
                <a:cs typeface="Arial"/>
              </a:rPr>
              <a:t>: </a:t>
            </a:r>
            <a:r>
              <a:rPr lang="en-US" b="1" dirty="0" err="1" smtClean="0">
                <a:solidFill>
                  <a:srgbClr val="FFCC00"/>
                </a:solidFill>
                <a:latin typeface="Arial"/>
                <a:cs typeface="Arial"/>
              </a:rPr>
              <a:t>කාලය</a:t>
            </a:r>
            <a:r>
              <a:rPr lang="en-US" b="1" dirty="0" smtClean="0">
                <a:solidFill>
                  <a:srgbClr val="FFCC00"/>
                </a:solidFill>
                <a:latin typeface="Arial"/>
                <a:cs typeface="Arial"/>
              </a:rPr>
              <a:t>   164 </a:t>
            </a:r>
            <a:r>
              <a:rPr lang="en-US" b="1" dirty="0" err="1" smtClean="0">
                <a:solidFill>
                  <a:srgbClr val="FFCC00"/>
                </a:solidFill>
                <a:latin typeface="Arial"/>
                <a:cs typeface="Arial"/>
              </a:rPr>
              <a:t>න්</a:t>
            </a:r>
            <a:r>
              <a:rPr lang="en-US" b="1" dirty="0" smtClean="0">
                <a:solidFill>
                  <a:srgbClr val="FFCC00"/>
                </a:solidFill>
                <a:latin typeface="Arial"/>
                <a:cs typeface="Arial"/>
              </a:rPr>
              <a:t> </a:t>
            </a:r>
            <a:r>
              <a:rPr lang="en-US" b="1" dirty="0" err="1" smtClean="0">
                <a:solidFill>
                  <a:srgbClr val="FFCC00"/>
                </a:solidFill>
                <a:latin typeface="Arial"/>
                <a:cs typeface="Arial"/>
              </a:rPr>
              <a:t>පසුවත්</a:t>
            </a:r>
            <a:endParaRPr lang="en-US" b="1" dirty="0">
              <a:solidFill>
                <a:srgbClr val="FFCC00"/>
              </a:solidFill>
              <a:latin typeface="Arial"/>
              <a:cs typeface="Arial"/>
            </a:endParaRPr>
          </a:p>
        </p:txBody>
      </p:sp>
      <p:sp>
        <p:nvSpPr>
          <p:cNvPr id="218152" name="AutoShape 40"/>
          <p:cNvSpPr>
            <a:spLocks noChangeArrowheads="1"/>
          </p:cNvSpPr>
          <p:nvPr/>
        </p:nvSpPr>
        <p:spPr bwMode="auto">
          <a:xfrm>
            <a:off x="76200" y="3048000"/>
            <a:ext cx="1143000" cy="457200"/>
          </a:xfrm>
          <a:prstGeom prst="rightArrow">
            <a:avLst>
              <a:gd name="adj1" fmla="val 50000"/>
              <a:gd name="adj2" fmla="val 62500"/>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lgn="l">
              <a:defRPr/>
            </a:pPr>
            <a:endParaRPr lang="en-US" sz="2000">
              <a:solidFill>
                <a:srgbClr val="000000"/>
              </a:solidFill>
              <a:latin typeface="Arial"/>
              <a:cs typeface="Arial"/>
            </a:endParaRPr>
          </a:p>
        </p:txBody>
      </p:sp>
      <p:sp>
        <p:nvSpPr>
          <p:cNvPr id="218153" name="Text Box 41"/>
          <p:cNvSpPr txBox="1">
            <a:spLocks noChangeArrowheads="1"/>
          </p:cNvSpPr>
          <p:nvPr/>
        </p:nvSpPr>
        <p:spPr bwMode="auto">
          <a:xfrm>
            <a:off x="4648200" y="4067175"/>
            <a:ext cx="600075" cy="120032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a:solidFill>
                  <a:srgbClr val="FFFFFF"/>
                </a:solidFill>
                <a:latin typeface="Arial"/>
                <a:cs typeface="Arial"/>
              </a:rPr>
              <a:t>2 5 0 </a:t>
            </a:r>
          </a:p>
        </p:txBody>
      </p:sp>
      <p:sp>
        <p:nvSpPr>
          <p:cNvPr id="218154" name="AutoShape 42"/>
          <p:cNvSpPr>
            <a:spLocks noChangeArrowheads="1"/>
          </p:cNvSpPr>
          <p:nvPr/>
        </p:nvSpPr>
        <p:spPr bwMode="auto">
          <a:xfrm>
            <a:off x="76200" y="3352800"/>
            <a:ext cx="9296400" cy="457200"/>
          </a:xfrm>
          <a:prstGeom prst="rightArrow">
            <a:avLst>
              <a:gd name="adj1" fmla="val 50000"/>
              <a:gd name="adj2" fmla="val 50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lgn="l">
              <a:defRPr/>
            </a:pPr>
            <a:endParaRPr lang="en-US" sz="2000">
              <a:solidFill>
                <a:srgbClr val="000000"/>
              </a:solidFill>
              <a:latin typeface="Arial"/>
              <a:cs typeface="Arial"/>
            </a:endParaRPr>
          </a:p>
        </p:txBody>
      </p:sp>
      <p:sp>
        <p:nvSpPr>
          <p:cNvPr id="218155" name="AutoShape 43"/>
          <p:cNvSpPr>
            <a:spLocks noChangeArrowheads="1"/>
          </p:cNvSpPr>
          <p:nvPr/>
        </p:nvSpPr>
        <p:spPr bwMode="auto">
          <a:xfrm rot="-5400000">
            <a:off x="5876925" y="4714875"/>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lgn="l">
              <a:defRPr/>
            </a:pPr>
            <a:endParaRPr lang="en-US" sz="2000">
              <a:solidFill>
                <a:srgbClr val="000000"/>
              </a:solidFill>
              <a:latin typeface="Arial"/>
              <a:cs typeface="Arial"/>
            </a:endParaRPr>
          </a:p>
        </p:txBody>
      </p:sp>
      <p:sp>
        <p:nvSpPr>
          <p:cNvPr id="218159" name="Text Box 47"/>
          <p:cNvSpPr txBox="1">
            <a:spLocks noChangeArrowheads="1"/>
          </p:cNvSpPr>
          <p:nvPr/>
        </p:nvSpPr>
        <p:spPr bwMode="auto">
          <a:xfrm>
            <a:off x="5343525" y="4067175"/>
            <a:ext cx="600075" cy="120032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a:solidFill>
                  <a:srgbClr val="FFFFFF"/>
                </a:solidFill>
                <a:latin typeface="Arial"/>
                <a:cs typeface="Arial"/>
              </a:rPr>
              <a:t>2 0 0 </a:t>
            </a:r>
          </a:p>
        </p:txBody>
      </p:sp>
      <p:sp>
        <p:nvSpPr>
          <p:cNvPr id="218160" name="Text Box 48"/>
          <p:cNvSpPr txBox="1">
            <a:spLocks noChangeArrowheads="1"/>
          </p:cNvSpPr>
          <p:nvPr/>
        </p:nvSpPr>
        <p:spPr bwMode="auto">
          <a:xfrm>
            <a:off x="6858000" y="4067175"/>
            <a:ext cx="381000" cy="120032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a:solidFill>
                  <a:srgbClr val="FFFFFF"/>
                </a:solidFill>
                <a:latin typeface="Arial"/>
                <a:cs typeface="Arial"/>
              </a:rPr>
              <a:t>100</a:t>
            </a:r>
          </a:p>
        </p:txBody>
      </p:sp>
      <p:sp>
        <p:nvSpPr>
          <p:cNvPr id="218162" name="Rectangle 50"/>
          <p:cNvSpPr>
            <a:spLocks noGrp="1" noChangeArrowheads="1"/>
          </p:cNvSpPr>
          <p:nvPr>
            <p:ph type="title" idx="4294967295"/>
          </p:nvPr>
        </p:nvSpPr>
        <p:spPr>
          <a:xfrm>
            <a:off x="762000" y="-76200"/>
            <a:ext cx="7772400" cy="1143000"/>
          </a:xfrm>
          <a:effectLst>
            <a:outerShdw blurRad="63500" dist="38099" dir="2700000" algn="ctr" rotWithShape="0">
              <a:schemeClr val="tx1">
                <a:alpha val="74998"/>
              </a:schemeClr>
            </a:outerShdw>
          </a:effectLst>
        </p:spPr>
        <p:txBody>
          <a:bodyPr/>
          <a:lstStyle/>
          <a:p>
            <a:pPr eaLnBrk="1" hangingPunct="1">
              <a:defRPr/>
            </a:pPr>
            <a:r>
              <a:rPr lang="en-US" b="1" dirty="0" err="1" smtClean="0">
                <a:solidFill>
                  <a:schemeClr val="bg1"/>
                </a:solidFill>
                <a:effectLst>
                  <a:outerShdw blurRad="38100" dist="38100" dir="2700000" algn="tl">
                    <a:srgbClr val="808080"/>
                  </a:outerShdw>
                </a:effectLst>
                <a:latin typeface="Arial" charset="0"/>
                <a:ea typeface="ＭＳ Ｐゴシック" charset="0"/>
                <a:cs typeface="Arial" charset="0"/>
              </a:rPr>
              <a:t>දානියෙල්</a:t>
            </a:r>
            <a:r>
              <a:rPr lang="en-US" b="1" dirty="0" smtClean="0">
                <a:solidFill>
                  <a:schemeClr val="bg1"/>
                </a:solidFill>
                <a:effectLst>
                  <a:outerShdw blurRad="38100" dist="38100" dir="2700000" algn="tl">
                    <a:srgbClr val="808080"/>
                  </a:outerShdw>
                </a:effectLst>
                <a:latin typeface="Arial" charset="0"/>
                <a:ea typeface="ＭＳ Ｐゴシック" charset="0"/>
                <a:cs typeface="Arial" charset="0"/>
              </a:rPr>
              <a:t> </a:t>
            </a:r>
            <a:r>
              <a:rPr lang="en-US" b="1" dirty="0" err="1" smtClean="0">
                <a:solidFill>
                  <a:schemeClr val="bg1"/>
                </a:solidFill>
                <a:effectLst>
                  <a:outerShdw blurRad="38100" dist="38100" dir="2700000" algn="tl">
                    <a:srgbClr val="808080"/>
                  </a:outerShdw>
                </a:effectLst>
                <a:latin typeface="Arial" charset="0"/>
                <a:ea typeface="ＭＳ Ｐゴシック" charset="0"/>
                <a:cs typeface="Arial" charset="0"/>
              </a:rPr>
              <a:t>හි</a:t>
            </a:r>
            <a:r>
              <a:rPr lang="en-US" b="1" dirty="0" smtClean="0">
                <a:solidFill>
                  <a:schemeClr val="bg1"/>
                </a:solidFill>
                <a:effectLst>
                  <a:outerShdw blurRad="38100" dist="38100" dir="2700000" algn="tl">
                    <a:srgbClr val="808080"/>
                  </a:outerShdw>
                </a:effectLst>
                <a:latin typeface="Arial" charset="0"/>
                <a:ea typeface="ＭＳ Ｐゴシック" charset="0"/>
                <a:cs typeface="Arial" charset="0"/>
              </a:rPr>
              <a:t> </a:t>
            </a:r>
            <a:r>
              <a:rPr lang="en-US" b="1" dirty="0" err="1" smtClean="0">
                <a:solidFill>
                  <a:schemeClr val="bg1"/>
                </a:solidFill>
                <a:effectLst>
                  <a:outerShdw blurRad="38100" dist="38100" dir="2700000" algn="tl">
                    <a:srgbClr val="808080"/>
                  </a:outerShdw>
                </a:effectLst>
                <a:latin typeface="Arial" charset="0"/>
                <a:ea typeface="ＭＳ Ｐゴシック" charset="0"/>
                <a:cs typeface="Arial" charset="0"/>
              </a:rPr>
              <a:t>දින</a:t>
            </a:r>
            <a:r>
              <a:rPr lang="en-US" b="1" dirty="0" smtClean="0">
                <a:solidFill>
                  <a:schemeClr val="bg1"/>
                </a:solidFill>
                <a:effectLst>
                  <a:outerShdw blurRad="38100" dist="38100" dir="2700000" algn="tl">
                    <a:srgbClr val="808080"/>
                  </a:outerShdw>
                </a:effectLst>
                <a:latin typeface="Arial" charset="0"/>
                <a:ea typeface="ＭＳ Ｐゴシック" charset="0"/>
                <a:cs typeface="Arial" charset="0"/>
              </a:rPr>
              <a:t> </a:t>
            </a:r>
            <a:r>
              <a:rPr lang="en-US" b="1" dirty="0" err="1" smtClean="0">
                <a:solidFill>
                  <a:schemeClr val="bg1"/>
                </a:solidFill>
                <a:effectLst>
                  <a:outerShdw blurRad="38100" dist="38100" dir="2700000" algn="tl">
                    <a:srgbClr val="808080"/>
                  </a:outerShdw>
                </a:effectLst>
                <a:latin typeface="Arial" charset="0"/>
                <a:ea typeface="ＭＳ Ｐゴシック" charset="0"/>
                <a:cs typeface="Arial" charset="0"/>
              </a:rPr>
              <a:t>වකවානු</a:t>
            </a:r>
            <a:endParaRPr lang="en-US" b="1" dirty="0">
              <a:solidFill>
                <a:schemeClr val="bg1"/>
              </a:solidFill>
              <a:effectLst>
                <a:outerShdw blurRad="38100" dist="38100" dir="2700000" algn="tl">
                  <a:srgbClr val="808080"/>
                </a:outerShdw>
              </a:effectLst>
              <a:latin typeface="Arial" charset="0"/>
              <a:ea typeface="ＭＳ Ｐゴシック" charset="0"/>
              <a:cs typeface="Arial" charset="0"/>
            </a:endParaRPr>
          </a:p>
        </p:txBody>
      </p:sp>
      <p:pic>
        <p:nvPicPr>
          <p:cNvPr id="218164" name="Picture 52" descr="pig">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3505200"/>
            <a:ext cx="457200" cy="288925"/>
          </a:xfrm>
          <a:prstGeom prst="rect">
            <a:avLst/>
          </a:prstGeom>
          <a:noFill/>
          <a:ln w="57150">
            <a:solidFill>
              <a:srgbClr val="FF3399"/>
            </a:solidFill>
            <a:miter lim="800000"/>
            <a:headEnd/>
            <a:tailEnd/>
          </a:ln>
          <a:extLst>
            <a:ext uri="{909E8E84-426E-40dd-AFC4-6F175D3DCCD1}">
              <a14:hiddenFill xmlns:a14="http://schemas.microsoft.com/office/drawing/2010/main">
                <a:solidFill>
                  <a:srgbClr val="FFFFFF"/>
                </a:solidFill>
              </a14:hiddenFill>
            </a:ext>
          </a:extLst>
        </p:spPr>
      </p:pic>
      <p:sp>
        <p:nvSpPr>
          <p:cNvPr id="218150" name="AutoShape 38"/>
          <p:cNvSpPr>
            <a:spLocks noChangeArrowheads="1"/>
          </p:cNvSpPr>
          <p:nvPr/>
        </p:nvSpPr>
        <p:spPr bwMode="auto">
          <a:xfrm rot="5400000">
            <a:off x="2895600" y="838200"/>
            <a:ext cx="381000" cy="6019800"/>
          </a:xfrm>
          <a:prstGeom prst="upArrow">
            <a:avLst>
              <a:gd name="adj1" fmla="val 50000"/>
              <a:gd name="adj2" fmla="val 395000"/>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sz="2000">
              <a:solidFill>
                <a:srgbClr val="000000"/>
              </a:solidFill>
              <a:latin typeface="Arial" charset="0"/>
              <a:cs typeface="Arial" charset="0"/>
            </a:endParaRPr>
          </a:p>
        </p:txBody>
      </p:sp>
      <p:sp>
        <p:nvSpPr>
          <p:cNvPr id="47" name="Text Box 39"/>
          <p:cNvSpPr txBox="1">
            <a:spLocks noChangeArrowheads="1"/>
          </p:cNvSpPr>
          <p:nvPr/>
        </p:nvSpPr>
        <p:spPr bwMode="auto">
          <a:xfrm>
            <a:off x="2771775" y="5588000"/>
            <a:ext cx="2663825"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dirty="0" err="1" smtClean="0">
                <a:solidFill>
                  <a:srgbClr val="FFCC00"/>
                </a:solidFill>
                <a:latin typeface="Arial"/>
                <a:cs typeface="Arial"/>
              </a:rPr>
              <a:t>මහා</a:t>
            </a:r>
            <a:r>
              <a:rPr lang="en-US" b="1" dirty="0" smtClean="0">
                <a:solidFill>
                  <a:srgbClr val="FFCC00"/>
                </a:solidFill>
                <a:latin typeface="Arial"/>
                <a:cs typeface="Arial"/>
              </a:rPr>
              <a:t> </a:t>
            </a:r>
            <a:r>
              <a:rPr lang="en-US" b="1" dirty="0" err="1" smtClean="0">
                <a:solidFill>
                  <a:srgbClr val="FFCC00"/>
                </a:solidFill>
                <a:latin typeface="Arial"/>
                <a:cs typeface="Arial"/>
              </a:rPr>
              <a:t>ඇලෙක්සැන්ඩර්</a:t>
            </a:r>
            <a:r>
              <a:rPr lang="en-US" b="1" dirty="0" smtClean="0">
                <a:solidFill>
                  <a:srgbClr val="FFCC00"/>
                </a:solidFill>
                <a:latin typeface="Arial"/>
                <a:cs typeface="Arial"/>
              </a:rPr>
              <a:t> </a:t>
            </a:r>
            <a:endParaRPr lang="en-US" b="1" dirty="0">
              <a:solidFill>
                <a:srgbClr val="FFCC00"/>
              </a:solidFill>
              <a:latin typeface="Arial"/>
              <a:cs typeface="Arial"/>
            </a:endParaRPr>
          </a:p>
        </p:txBody>
      </p:sp>
      <p:sp>
        <p:nvSpPr>
          <p:cNvPr id="48" name="AutoShape 43"/>
          <p:cNvSpPr>
            <a:spLocks noChangeArrowheads="1"/>
          </p:cNvSpPr>
          <p:nvPr/>
        </p:nvSpPr>
        <p:spPr bwMode="auto">
          <a:xfrm rot="-5400000">
            <a:off x="3306763" y="4740275"/>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lgn="l">
              <a:defRPr/>
            </a:pPr>
            <a:endParaRPr lang="en-US" sz="2000">
              <a:solidFill>
                <a:srgbClr val="000000"/>
              </a:solidFill>
              <a:latin typeface="Arial"/>
              <a:cs typeface="Arial"/>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8145"/>
                                        </p:tgtEl>
                                        <p:attrNameLst>
                                          <p:attrName>style.visibility</p:attrName>
                                        </p:attrNameLst>
                                      </p:cBhvr>
                                      <p:to>
                                        <p:strVal val="visible"/>
                                      </p:to>
                                    </p:set>
                                    <p:animEffect transition="in" filter="fade">
                                      <p:cBhvr>
                                        <p:cTn id="7" dur="500"/>
                                        <p:tgtEl>
                                          <p:spTgt spid="21814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8152"/>
                                        </p:tgtEl>
                                        <p:attrNameLst>
                                          <p:attrName>style.visibility</p:attrName>
                                        </p:attrNameLst>
                                      </p:cBhvr>
                                      <p:to>
                                        <p:strVal val="visible"/>
                                      </p:to>
                                    </p:set>
                                    <p:animEffect transition="in" filter="fade">
                                      <p:cBhvr>
                                        <p:cTn id="11" dur="500"/>
                                        <p:tgtEl>
                                          <p:spTgt spid="21815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8147"/>
                                        </p:tgtEl>
                                        <p:attrNameLst>
                                          <p:attrName>style.visibility</p:attrName>
                                        </p:attrNameLst>
                                      </p:cBhvr>
                                      <p:to>
                                        <p:strVal val="visible"/>
                                      </p:to>
                                    </p:set>
                                    <p:animEffect transition="in" filter="fade">
                                      <p:cBhvr>
                                        <p:cTn id="16" dur="500"/>
                                        <p:tgtEl>
                                          <p:spTgt spid="218147"/>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18154"/>
                                        </p:tgtEl>
                                        <p:attrNameLst>
                                          <p:attrName>style.visibility</p:attrName>
                                        </p:attrNameLst>
                                      </p:cBhvr>
                                      <p:to>
                                        <p:strVal val="visible"/>
                                      </p:to>
                                    </p:set>
                                    <p:animEffect transition="in" filter="fade">
                                      <p:cBhvr>
                                        <p:cTn id="20" dur="500"/>
                                        <p:tgtEl>
                                          <p:spTgt spid="21815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8148"/>
                                        </p:tgtEl>
                                        <p:attrNameLst>
                                          <p:attrName>style.visibility</p:attrName>
                                        </p:attrNameLst>
                                      </p:cBhvr>
                                      <p:to>
                                        <p:strVal val="visible"/>
                                      </p:to>
                                    </p:set>
                                    <p:animEffect transition="in" filter="fade">
                                      <p:cBhvr>
                                        <p:cTn id="25" dur="500"/>
                                        <p:tgtEl>
                                          <p:spTgt spid="218148"/>
                                        </p:tgtEl>
                                      </p:cBhvr>
                                    </p:animEffect>
                                  </p:childTnLst>
                                </p:cTn>
                              </p:par>
                            </p:childTnLst>
                          </p:cTn>
                        </p:par>
                        <p:par>
                          <p:cTn id="26" fill="hold" nodeType="afterGroup">
                            <p:stCondLst>
                              <p:cond delay="500"/>
                            </p:stCondLst>
                            <p:childTnLst>
                              <p:par>
                                <p:cTn id="27" presetID="10" presetClass="entr" presetSubtype="0" fill="hold" nodeType="afterEffect">
                                  <p:stCondLst>
                                    <p:cond delay="0"/>
                                  </p:stCondLst>
                                  <p:childTnLst>
                                    <p:set>
                                      <p:cBhvr>
                                        <p:cTn id="28" dur="1" fill="hold">
                                          <p:stCondLst>
                                            <p:cond delay="0"/>
                                          </p:stCondLst>
                                        </p:cTn>
                                        <p:tgtEl>
                                          <p:spTgt spid="218164"/>
                                        </p:tgtEl>
                                        <p:attrNameLst>
                                          <p:attrName>style.visibility</p:attrName>
                                        </p:attrNameLst>
                                      </p:cBhvr>
                                      <p:to>
                                        <p:strVal val="visible"/>
                                      </p:to>
                                    </p:set>
                                    <p:animEffect transition="in" filter="fade">
                                      <p:cBhvr>
                                        <p:cTn id="29" dur="500"/>
                                        <p:tgtEl>
                                          <p:spTgt spid="21816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8151"/>
                                        </p:tgtEl>
                                        <p:attrNameLst>
                                          <p:attrName>style.visibility</p:attrName>
                                        </p:attrNameLst>
                                      </p:cBhvr>
                                      <p:to>
                                        <p:strVal val="visible"/>
                                      </p:to>
                                    </p:set>
                                    <p:animEffect transition="in" filter="fade">
                                      <p:cBhvr>
                                        <p:cTn id="34" dur="500"/>
                                        <p:tgtEl>
                                          <p:spTgt spid="218151"/>
                                        </p:tgtEl>
                                      </p:cBhvr>
                                    </p:animEffect>
                                  </p:childTnLst>
                                </p:cTn>
                              </p:par>
                            </p:childTnLst>
                          </p:cTn>
                        </p:par>
                        <p:par>
                          <p:cTn id="35" fill="hold" nodeType="afterGroup">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18155"/>
                                        </p:tgtEl>
                                        <p:attrNameLst>
                                          <p:attrName>style.visibility</p:attrName>
                                        </p:attrNameLst>
                                      </p:cBhvr>
                                      <p:to>
                                        <p:strVal val="visible"/>
                                      </p:to>
                                    </p:set>
                                    <p:animEffect transition="in" filter="fade">
                                      <p:cBhvr>
                                        <p:cTn id="38" dur="500"/>
                                        <p:tgtEl>
                                          <p:spTgt spid="21815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8149"/>
                                        </p:tgtEl>
                                        <p:attrNameLst>
                                          <p:attrName>style.visibility</p:attrName>
                                        </p:attrNameLst>
                                      </p:cBhvr>
                                      <p:to>
                                        <p:strVal val="visible"/>
                                      </p:to>
                                    </p:set>
                                    <p:animEffect transition="in" filter="fade">
                                      <p:cBhvr>
                                        <p:cTn id="43" dur="500"/>
                                        <p:tgtEl>
                                          <p:spTgt spid="218149"/>
                                        </p:tgtEl>
                                      </p:cBhvr>
                                    </p:animEffect>
                                  </p:childTnLst>
                                </p:cTn>
                              </p:par>
                            </p:childTnLst>
                          </p:cTn>
                        </p:par>
                        <p:par>
                          <p:cTn id="44" fill="hold" nodeType="afterGroup">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218150"/>
                                        </p:tgtEl>
                                        <p:attrNameLst>
                                          <p:attrName>style.visibility</p:attrName>
                                        </p:attrNameLst>
                                      </p:cBhvr>
                                      <p:to>
                                        <p:strVal val="visible"/>
                                      </p:to>
                                    </p:set>
                                    <p:animEffect transition="in" filter="fade">
                                      <p:cBhvr>
                                        <p:cTn id="47" dur="500"/>
                                        <p:tgtEl>
                                          <p:spTgt spid="21815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par>
                          <p:cTn id="53" fill="hold" nodeType="afterGroup">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45" grpId="0" autoUpdateAnimBg="0"/>
      <p:bldP spid="218147" grpId="0" autoUpdateAnimBg="0"/>
      <p:bldP spid="218148" grpId="0" autoUpdateAnimBg="0"/>
      <p:bldP spid="218149" grpId="0" animBg="1" autoUpdateAnimBg="0"/>
      <p:bldP spid="218151" grpId="0" autoUpdateAnimBg="0"/>
      <p:bldP spid="218152" grpId="0" animBg="1"/>
      <p:bldP spid="218154" grpId="0" animBg="1"/>
      <p:bldP spid="218155" grpId="0" animBg="1"/>
      <p:bldP spid="218150" grpId="0" animBg="1"/>
      <p:bldP spid="47" grpId="0" autoUpdateAnimBg="0"/>
      <p:bldP spid="4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5"/>
          <p:cNvSpPr>
            <a:spLocks noGrp="1" noChangeArrowheads="1"/>
          </p:cNvSpPr>
          <p:nvPr>
            <p:ph type="title"/>
          </p:nvPr>
        </p:nvSpPr>
        <p:spPr>
          <a:xfrm>
            <a:off x="5486400" y="0"/>
            <a:ext cx="3657600" cy="3276600"/>
          </a:xfrm>
        </p:spPr>
        <p:txBody>
          <a:bodyPr/>
          <a:lstStyle/>
          <a:p>
            <a:pPr eaLnBrk="1" hangingPunct="1"/>
            <a:r>
              <a:rPr lang="si-LK" dirty="0">
                <a:latin typeface="Arial" charset="0"/>
                <a:ea typeface="ＭＳ Ｐゴシック" charset="0"/>
              </a:rPr>
              <a:t>ඇලෙක්සැන්ඩර් විසින් හඳුන්වා දෙයි </a:t>
            </a:r>
            <a:r>
              <a:rPr lang="en-US" dirty="0" smtClean="0">
                <a:latin typeface="Arial" charset="0"/>
                <a:ea typeface="ＭＳ Ｐゴシック" charset="0"/>
              </a:rPr>
              <a:t>…</a:t>
            </a:r>
            <a:endParaRPr lang="en-US" dirty="0">
              <a:latin typeface="Arial" charset="0"/>
              <a:ea typeface="ＭＳ Ｐゴシック" charset="0"/>
            </a:endParaRPr>
          </a:p>
        </p:txBody>
      </p:sp>
      <p:pic>
        <p:nvPicPr>
          <p:cNvPr id="186370" name="Picture 4" descr="Ntiochus IV000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4849813" cy="6858000"/>
          </a:xfrm>
          <a:noFill/>
          <a:extLst>
            <a:ext uri="{909E8E84-426E-40dd-AFC4-6F175D3DCCD1}">
              <a14:hiddenFill xmlns:a14="http://schemas.microsoft.com/office/drawing/2010/main">
                <a:solidFill>
                  <a:srgbClr val="FFFFFF"/>
                </a:solidFill>
              </a14:hiddenFill>
            </a:ext>
          </a:extLst>
        </p:spPr>
      </p:pic>
      <p:sp>
        <p:nvSpPr>
          <p:cNvPr id="186371" name="Text Box 7"/>
          <p:cNvSpPr txBox="1">
            <a:spLocks noChangeArrowheads="1"/>
          </p:cNvSpPr>
          <p:nvPr/>
        </p:nvSpPr>
        <p:spPr bwMode="auto">
          <a:xfrm>
            <a:off x="8610600" y="76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b="1">
                <a:latin typeface="Arial" charset="0"/>
                <a:cs typeface="Arial" charset="0"/>
              </a:rPr>
              <a:t>61</a:t>
            </a: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1" descr="Middle East Ma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27175"/>
            <a:ext cx="9144000" cy="53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8" name="Rectangle 2"/>
          <p:cNvSpPr>
            <a:spLocks noGrp="1" noChangeArrowheads="1"/>
          </p:cNvSpPr>
          <p:nvPr>
            <p:ph type="title"/>
          </p:nvPr>
        </p:nvSpPr>
        <p:spPr>
          <a:xfrm>
            <a:off x="827088" y="188640"/>
            <a:ext cx="7772400" cy="1143000"/>
          </a:xfrm>
          <a:effectLst>
            <a:outerShdw blurRad="63500" dist="38099" dir="2700000" algn="ctr" rotWithShape="0">
              <a:srgbClr val="000000">
                <a:alpha val="74998"/>
              </a:srgbClr>
            </a:outerShdw>
          </a:effectLst>
        </p:spPr>
        <p:txBody>
          <a:bodyPr/>
          <a:lstStyle/>
          <a:p>
            <a:pPr algn="ctr" eaLnBrk="1" hangingPunct="1">
              <a:defRPr/>
            </a:pPr>
            <a:r>
              <a:rPr lang="en-US" altLang="zh-CN" sz="4000" b="1" dirty="0" err="1" smtClean="0">
                <a:latin typeface="Arial" charset="0"/>
                <a:ea typeface="宋体" charset="0"/>
                <a:cs typeface="宋体" charset="0"/>
              </a:rPr>
              <a:t>දානියෙල්</a:t>
            </a:r>
            <a:r>
              <a:rPr lang="en-US" altLang="zh-CN" sz="4000" b="1" dirty="0" smtClean="0">
                <a:latin typeface="Arial" charset="0"/>
                <a:ea typeface="宋体" charset="0"/>
                <a:cs typeface="宋体" charset="0"/>
              </a:rPr>
              <a:t>  8 </a:t>
            </a:r>
            <a:r>
              <a:rPr lang="en-US" altLang="zh-CN" sz="4000" b="1" dirty="0" err="1" smtClean="0">
                <a:latin typeface="Arial" charset="0"/>
                <a:ea typeface="宋体" charset="0"/>
                <a:cs typeface="宋体" charset="0"/>
              </a:rPr>
              <a:t>හි</a:t>
            </a:r>
            <a:r>
              <a:rPr lang="en-US" altLang="zh-CN" sz="4000" b="1" dirty="0" smtClean="0">
                <a:latin typeface="Arial" charset="0"/>
                <a:ea typeface="宋体" charset="0"/>
                <a:cs typeface="宋体" charset="0"/>
              </a:rPr>
              <a:t> </a:t>
            </a:r>
            <a:r>
              <a:rPr lang="en-US" altLang="zh-CN" sz="4000" b="1" dirty="0" err="1" smtClean="0">
                <a:latin typeface="Arial" charset="0"/>
                <a:ea typeface="宋体" charset="0"/>
                <a:cs typeface="宋体" charset="0"/>
              </a:rPr>
              <a:t>දිගහරින</a:t>
            </a:r>
            <a:r>
              <a:rPr lang="en-US" altLang="zh-CN" sz="4000" b="1" dirty="0">
                <a:latin typeface="Arial" charset="0"/>
                <a:ea typeface="宋体" charset="0"/>
                <a:cs typeface="宋体" charset="0"/>
              </a:rPr>
              <a:t> </a:t>
            </a:r>
            <a:r>
              <a:rPr lang="en-US" altLang="zh-CN" sz="4000" b="1" dirty="0" err="1" smtClean="0">
                <a:latin typeface="Arial" charset="0"/>
                <a:ea typeface="宋体" charset="0"/>
                <a:cs typeface="宋体" charset="0"/>
              </a:rPr>
              <a:t>දෑ</a:t>
            </a:r>
            <a:r>
              <a:rPr lang="en-US" altLang="zh-CN" sz="4000" b="1" dirty="0" smtClean="0">
                <a:latin typeface="Arial" charset="0"/>
                <a:ea typeface="宋体" charset="0"/>
                <a:cs typeface="宋体" charset="0"/>
              </a:rPr>
              <a:t> </a:t>
            </a:r>
            <a:endParaRPr lang="en-US" sz="4000" dirty="0">
              <a:latin typeface="Arial" charset="0"/>
              <a:ea typeface="ＭＳ Ｐゴシック" charset="0"/>
              <a:cs typeface="ＭＳ Ｐゴシック" charset="0"/>
            </a:endParaRPr>
          </a:p>
        </p:txBody>
      </p:sp>
      <p:sp>
        <p:nvSpPr>
          <p:cNvPr id="5" name="Rectangle 3"/>
          <p:cNvSpPr txBox="1">
            <a:spLocks noChangeArrowheads="1"/>
          </p:cNvSpPr>
          <p:nvPr/>
        </p:nvSpPr>
        <p:spPr bwMode="auto">
          <a:xfrm>
            <a:off x="381000" y="1160190"/>
            <a:ext cx="8686800" cy="4933528"/>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marL="2338388" indent="-339725" eaLnBrk="0" hangingPunct="0">
              <a:defRPr sz="2400">
                <a:solidFill>
                  <a:schemeClr val="tx1"/>
                </a:solidFill>
                <a:latin typeface="Times New Roman" charset="0"/>
                <a:ea typeface="ＭＳ Ｐゴシック" charset="0"/>
              </a:defRPr>
            </a:lvl5pPr>
            <a:lvl6pPr marL="2795588" indent="-339725" eaLnBrk="0" fontAlgn="base" hangingPunct="0">
              <a:spcBef>
                <a:spcPct val="0"/>
              </a:spcBef>
              <a:spcAft>
                <a:spcPct val="0"/>
              </a:spcAft>
              <a:defRPr sz="2400">
                <a:solidFill>
                  <a:schemeClr val="tx1"/>
                </a:solidFill>
                <a:latin typeface="Times New Roman" charset="0"/>
                <a:ea typeface="ＭＳ Ｐゴシック" charset="0"/>
              </a:defRPr>
            </a:lvl6pPr>
            <a:lvl7pPr marL="3252788" indent="-339725" eaLnBrk="0" fontAlgn="base" hangingPunct="0">
              <a:spcBef>
                <a:spcPct val="0"/>
              </a:spcBef>
              <a:spcAft>
                <a:spcPct val="0"/>
              </a:spcAft>
              <a:defRPr sz="2400">
                <a:solidFill>
                  <a:schemeClr val="tx1"/>
                </a:solidFill>
                <a:latin typeface="Times New Roman" charset="0"/>
                <a:ea typeface="ＭＳ Ｐゴシック" charset="0"/>
              </a:defRPr>
            </a:lvl7pPr>
            <a:lvl8pPr marL="3709988" indent="-339725" eaLnBrk="0" fontAlgn="base" hangingPunct="0">
              <a:spcBef>
                <a:spcPct val="0"/>
              </a:spcBef>
              <a:spcAft>
                <a:spcPct val="0"/>
              </a:spcAft>
              <a:defRPr sz="2400">
                <a:solidFill>
                  <a:schemeClr val="tx1"/>
                </a:solidFill>
                <a:latin typeface="Times New Roman" charset="0"/>
                <a:ea typeface="ＭＳ Ｐゴシック" charset="0"/>
              </a:defRPr>
            </a:lvl8pPr>
            <a:lvl9pPr marL="4167188" indent="-339725"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20000"/>
              </a:spcBef>
              <a:buClr>
                <a:schemeClr val="hlink"/>
              </a:buClr>
              <a:buSzPct val="90000"/>
              <a:buFont typeface="Wingdings" charset="0"/>
              <a:buNone/>
              <a:defRPr/>
            </a:pPr>
            <a:r>
              <a:rPr lang="en-US" b="1" dirty="0" smtClean="0">
                <a:solidFill>
                  <a:srgbClr val="CCFF66"/>
                </a:solidFill>
                <a:effectLst>
                  <a:glow rad="228600">
                    <a:schemeClr val="bg2"/>
                  </a:glow>
                </a:effectLst>
                <a:latin typeface="Arial"/>
                <a:cs typeface="Arial"/>
              </a:rPr>
              <a:t> 8 </a:t>
            </a:r>
            <a:r>
              <a:rPr lang="en-US" b="1" dirty="0" err="1" smtClean="0">
                <a:solidFill>
                  <a:srgbClr val="CCFF66"/>
                </a:solidFill>
                <a:effectLst>
                  <a:glow rad="228600">
                    <a:schemeClr val="bg2"/>
                  </a:glow>
                </a:effectLst>
                <a:latin typeface="Arial"/>
                <a:cs typeface="Arial"/>
              </a:rPr>
              <a:t>වන</a:t>
            </a:r>
            <a:r>
              <a:rPr lang="en-US" b="1" dirty="0" smtClean="0">
                <a:solidFill>
                  <a:srgbClr val="CCFF66"/>
                </a:solidFill>
                <a:effectLst>
                  <a:glow rad="228600">
                    <a:schemeClr val="bg2"/>
                  </a:glow>
                </a:effectLst>
                <a:latin typeface="Arial"/>
                <a:cs typeface="Arial"/>
              </a:rPr>
              <a:t> </a:t>
            </a:r>
            <a:r>
              <a:rPr lang="en-US" b="1" dirty="0" err="1" smtClean="0">
                <a:solidFill>
                  <a:srgbClr val="CCFF66"/>
                </a:solidFill>
                <a:effectLst>
                  <a:glow rad="228600">
                    <a:schemeClr val="bg2"/>
                  </a:glow>
                </a:effectLst>
                <a:latin typeface="Arial"/>
                <a:cs typeface="Arial"/>
              </a:rPr>
              <a:t>පරිච්ඡේදය</a:t>
            </a:r>
            <a:endParaRPr lang="en-US" b="1" dirty="0" smtClean="0">
              <a:solidFill>
                <a:srgbClr val="CCFF66"/>
              </a:solidFill>
              <a:effectLst>
                <a:glow rad="228600">
                  <a:schemeClr val="bg2"/>
                </a:glow>
              </a:effectLst>
              <a:latin typeface="Arial"/>
              <a:cs typeface="Arial"/>
            </a:endParaRPr>
          </a:p>
          <a:p>
            <a:pPr algn="l" eaLnBrk="1" hangingPunct="1">
              <a:spcBef>
                <a:spcPct val="20000"/>
              </a:spcBef>
              <a:buClr>
                <a:schemeClr val="hlink"/>
              </a:buClr>
              <a:buSzPct val="90000"/>
              <a:buFont typeface="Wingdings" charset="0"/>
              <a:buBlip>
                <a:blip r:embed="rId4"/>
              </a:buBlip>
              <a:defRPr/>
            </a:pPr>
            <a:r>
              <a:rPr lang="en-US" b="1" dirty="0" err="1" smtClean="0">
                <a:effectLst>
                  <a:glow rad="228600">
                    <a:schemeClr val="bg2"/>
                  </a:glow>
                </a:effectLst>
                <a:latin typeface="Arial"/>
                <a:cs typeface="Arial"/>
              </a:rPr>
              <a:t>පද</a:t>
            </a:r>
            <a:r>
              <a:rPr lang="en-US" b="1" dirty="0" smtClean="0">
                <a:effectLst>
                  <a:glow rad="228600">
                    <a:schemeClr val="bg2"/>
                  </a:glow>
                </a:effectLst>
                <a:latin typeface="Arial"/>
                <a:cs typeface="Arial"/>
              </a:rPr>
              <a:t> . 3-4	</a:t>
            </a:r>
            <a:r>
              <a:rPr lang="si-LK" b="1" dirty="0">
                <a:effectLst>
                  <a:glow rad="228600">
                    <a:schemeClr val="bg2"/>
                  </a:glow>
                </a:effectLst>
                <a:latin typeface="Arial"/>
                <a:cs typeface="Arial"/>
              </a:rPr>
              <a:t>අං දෙකක් සහිත බලවත් බැටළුවෙක් (පර්සියාව)</a:t>
            </a:r>
          </a:p>
          <a:p>
            <a:pPr algn="l" eaLnBrk="1" hangingPunct="1">
              <a:spcBef>
                <a:spcPct val="20000"/>
              </a:spcBef>
              <a:buClr>
                <a:schemeClr val="hlink"/>
              </a:buClr>
              <a:buSzPct val="90000"/>
              <a:buFont typeface="Wingdings" charset="0"/>
              <a:buBlip>
                <a:blip r:embed="rId4"/>
              </a:buBlip>
              <a:defRPr/>
            </a:pPr>
            <a:r>
              <a:rPr lang="si-LK" b="1" dirty="0">
                <a:effectLst>
                  <a:glow rad="228600">
                    <a:schemeClr val="bg2"/>
                  </a:glow>
                </a:effectLst>
                <a:latin typeface="Arial"/>
                <a:cs typeface="Arial"/>
              </a:rPr>
              <a:t>5-7 එළ</a:t>
            </a:r>
            <a:r>
              <a:rPr lang="si-LK" b="1" dirty="0" smtClean="0">
                <a:effectLst>
                  <a:glow rad="228600">
                    <a:schemeClr val="bg2"/>
                  </a:glow>
                </a:effectLst>
                <a:latin typeface="Arial"/>
                <a:cs typeface="Arial"/>
              </a:rPr>
              <a:t>ු</a:t>
            </a:r>
            <a:r>
              <a:rPr lang="en-US" b="1" dirty="0" err="1" smtClean="0">
                <a:effectLst>
                  <a:glow rad="228600">
                    <a:schemeClr val="bg2"/>
                  </a:glow>
                </a:effectLst>
                <a:latin typeface="Arial"/>
                <a:cs typeface="Arial"/>
              </a:rPr>
              <a:t>වා</a:t>
            </a:r>
            <a:r>
              <a:rPr lang="en-US" b="1" dirty="0" smtClean="0">
                <a:effectLst>
                  <a:glow rad="228600">
                    <a:schemeClr val="bg2"/>
                  </a:glow>
                </a:effectLst>
                <a:latin typeface="Arial"/>
                <a:cs typeface="Arial"/>
              </a:rPr>
              <a:t> </a:t>
            </a:r>
            <a:r>
              <a:rPr lang="si-LK" b="1" dirty="0" smtClean="0">
                <a:effectLst>
                  <a:glow rad="228600">
                    <a:schemeClr val="bg2"/>
                  </a:glow>
                </a:effectLst>
                <a:latin typeface="Arial"/>
                <a:cs typeface="Arial"/>
              </a:rPr>
              <a:t> </a:t>
            </a:r>
            <a:r>
              <a:rPr lang="si-LK" b="1" dirty="0">
                <a:effectLst>
                  <a:glow rad="228600">
                    <a:schemeClr val="bg2"/>
                  </a:glow>
                </a:effectLst>
                <a:latin typeface="Arial"/>
                <a:cs typeface="Arial"/>
              </a:rPr>
              <a:t>බැටළ</a:t>
            </a:r>
            <a:r>
              <a:rPr lang="si-LK" b="1" dirty="0" smtClean="0">
                <a:effectLst>
                  <a:glow rad="228600">
                    <a:schemeClr val="bg2"/>
                  </a:glow>
                </a:effectLst>
                <a:latin typeface="Arial"/>
                <a:cs typeface="Arial"/>
              </a:rPr>
              <a:t>ු</a:t>
            </a:r>
            <a:r>
              <a:rPr lang="en-US" b="1" dirty="0" err="1" smtClean="0">
                <a:effectLst>
                  <a:glow rad="228600">
                    <a:schemeClr val="bg2"/>
                  </a:glow>
                </a:effectLst>
                <a:latin typeface="Arial"/>
                <a:cs typeface="Arial"/>
              </a:rPr>
              <a:t>වාව</a:t>
            </a:r>
            <a:r>
              <a:rPr lang="en-US" b="1" dirty="0" smtClean="0">
                <a:effectLst>
                  <a:glow rad="228600">
                    <a:schemeClr val="bg2"/>
                  </a:glow>
                </a:effectLst>
                <a:latin typeface="Arial"/>
                <a:cs typeface="Arial"/>
              </a:rPr>
              <a:t> </a:t>
            </a:r>
            <a:r>
              <a:rPr lang="en-US" b="1" dirty="0" err="1" smtClean="0">
                <a:effectLst>
                  <a:glow rad="228600">
                    <a:schemeClr val="bg2"/>
                  </a:glow>
                </a:effectLst>
                <a:latin typeface="Arial"/>
                <a:cs typeface="Arial"/>
              </a:rPr>
              <a:t>පරදවයි</a:t>
            </a:r>
            <a:r>
              <a:rPr lang="si-LK" b="1" dirty="0" smtClean="0">
                <a:effectLst>
                  <a:glow rad="228600">
                    <a:schemeClr val="bg2"/>
                  </a:glow>
                </a:effectLst>
                <a:latin typeface="Arial"/>
                <a:cs typeface="Arial"/>
              </a:rPr>
              <a:t> </a:t>
            </a:r>
            <a:r>
              <a:rPr lang="si-LK" b="1" dirty="0">
                <a:effectLst>
                  <a:glow rad="228600">
                    <a:schemeClr val="bg2"/>
                  </a:glow>
                </a:effectLst>
                <a:latin typeface="Arial"/>
                <a:cs typeface="Arial"/>
              </a:rPr>
              <a:t>(පර්සියානුවන් කෙරෙහි ඇලෙක්ස</a:t>
            </a:r>
            <a:r>
              <a:rPr lang="si-LK" b="1" dirty="0" smtClean="0">
                <a:effectLst>
                  <a:glow rad="228600">
                    <a:schemeClr val="bg2"/>
                  </a:glow>
                </a:effectLst>
                <a:latin typeface="Arial"/>
                <a:cs typeface="Arial"/>
              </a:rPr>
              <a:t>්</a:t>
            </a:r>
            <a:r>
              <a:rPr lang="en-US" b="1" dirty="0" smtClean="0">
                <a:effectLst>
                  <a:glow rad="228600">
                    <a:schemeClr val="bg2"/>
                  </a:glow>
                </a:effectLst>
                <a:latin typeface="Arial"/>
                <a:cs typeface="Arial"/>
              </a:rPr>
              <a:t> ...</a:t>
            </a:r>
            <a:r>
              <a:rPr lang="si-LK" b="1" dirty="0" smtClean="0">
                <a:effectLst>
                  <a:glow rad="228600">
                    <a:schemeClr val="bg2"/>
                  </a:glow>
                </a:effectLst>
                <a:latin typeface="Arial"/>
                <a:cs typeface="Arial"/>
              </a:rPr>
              <a:t>)</a:t>
            </a:r>
            <a:endParaRPr lang="si-LK" b="1" dirty="0">
              <a:effectLst>
                <a:glow rad="228600">
                  <a:schemeClr val="bg2"/>
                </a:glow>
              </a:effectLst>
              <a:latin typeface="Arial"/>
              <a:cs typeface="Arial"/>
            </a:endParaRPr>
          </a:p>
          <a:p>
            <a:pPr algn="l" eaLnBrk="1" hangingPunct="1">
              <a:spcBef>
                <a:spcPct val="20000"/>
              </a:spcBef>
              <a:buClr>
                <a:schemeClr val="hlink"/>
              </a:buClr>
              <a:buSzPct val="90000"/>
              <a:buFont typeface="Wingdings" charset="0"/>
              <a:buBlip>
                <a:blip r:embed="rId4"/>
              </a:buBlip>
              <a:defRPr/>
            </a:pPr>
            <a:r>
              <a:rPr lang="en-US" b="1" dirty="0" smtClean="0">
                <a:effectLst>
                  <a:glow rad="228600">
                    <a:schemeClr val="bg2"/>
                  </a:glow>
                </a:effectLst>
                <a:latin typeface="Arial"/>
                <a:cs typeface="Arial"/>
              </a:rPr>
              <a:t>8 </a:t>
            </a:r>
            <a:r>
              <a:rPr lang="si-LK" b="1" dirty="0" smtClean="0">
                <a:effectLst>
                  <a:glow rad="228600">
                    <a:schemeClr val="bg2"/>
                  </a:glow>
                </a:effectLst>
                <a:latin typeface="Arial"/>
                <a:cs typeface="Arial"/>
              </a:rPr>
              <a:t>අ</a:t>
            </a:r>
            <a:r>
              <a:rPr lang="si-LK" b="1" dirty="0">
                <a:effectLst>
                  <a:glow rad="228600">
                    <a:schemeClr val="bg2"/>
                  </a:glow>
                </a:effectLst>
                <a:latin typeface="Arial"/>
                <a:cs typeface="Arial"/>
              </a:rPr>
              <a:t>ං </a:t>
            </a:r>
            <a:r>
              <a:rPr lang="si-LK" b="1" dirty="0" smtClean="0">
                <a:effectLst>
                  <a:glow rad="228600">
                    <a:schemeClr val="bg2"/>
                  </a:glow>
                </a:effectLst>
                <a:latin typeface="Arial"/>
                <a:cs typeface="Arial"/>
              </a:rPr>
              <a:t>සතර</a:t>
            </a:r>
            <a:r>
              <a:rPr lang="en-US" b="1" dirty="0" err="1" smtClean="0">
                <a:effectLst>
                  <a:glow rad="228600">
                    <a:schemeClr val="bg2"/>
                  </a:glow>
                </a:effectLst>
                <a:latin typeface="Arial"/>
                <a:cs typeface="Arial"/>
              </a:rPr>
              <a:t>ක්</a:t>
            </a:r>
            <a:r>
              <a:rPr lang="en-US" b="1" dirty="0" smtClean="0">
                <a:effectLst>
                  <a:glow rad="228600">
                    <a:schemeClr val="bg2"/>
                  </a:glow>
                </a:effectLst>
                <a:latin typeface="Arial"/>
                <a:cs typeface="Arial"/>
              </a:rPr>
              <a:t> </a:t>
            </a:r>
            <a:r>
              <a:rPr lang="si-LK" b="1" dirty="0" smtClean="0">
                <a:effectLst>
                  <a:glow rad="228600">
                    <a:schemeClr val="bg2"/>
                  </a:glow>
                </a:effectLst>
                <a:latin typeface="Arial"/>
                <a:cs typeface="Arial"/>
              </a:rPr>
              <a:t> </a:t>
            </a:r>
            <a:r>
              <a:rPr lang="si-LK" b="1" dirty="0">
                <a:effectLst>
                  <a:glow rad="228600">
                    <a:schemeClr val="bg2"/>
                  </a:glow>
                </a:effectLst>
                <a:latin typeface="Arial"/>
                <a:cs typeface="Arial"/>
              </a:rPr>
              <a:t>(ඇලෙක්ස</a:t>
            </a:r>
            <a:r>
              <a:rPr lang="si-LK" b="1" dirty="0" smtClean="0">
                <a:effectLst>
                  <a:glow rad="228600">
                    <a:schemeClr val="bg2"/>
                  </a:glow>
                </a:effectLst>
                <a:latin typeface="Arial"/>
                <a:cs typeface="Arial"/>
              </a:rPr>
              <a:t>්</a:t>
            </a:r>
            <a:r>
              <a:rPr lang="en-US" b="1" dirty="0" smtClean="0">
                <a:effectLst>
                  <a:glow rad="228600">
                    <a:schemeClr val="bg2"/>
                  </a:glow>
                </a:effectLst>
                <a:latin typeface="Arial"/>
                <a:cs typeface="Arial"/>
              </a:rPr>
              <a:t>..</a:t>
            </a:r>
            <a:r>
              <a:rPr lang="en-US" b="1" dirty="0" err="1" smtClean="0">
                <a:effectLst>
                  <a:glow rad="228600">
                    <a:schemeClr val="bg2"/>
                  </a:glow>
                </a:effectLst>
                <a:latin typeface="Arial"/>
                <a:cs typeface="Arial"/>
              </a:rPr>
              <a:t>ගේ</a:t>
            </a:r>
            <a:r>
              <a:rPr lang="en-US" b="1" dirty="0" smtClean="0">
                <a:effectLst>
                  <a:glow rad="228600">
                    <a:schemeClr val="bg2"/>
                  </a:glow>
                </a:effectLst>
                <a:latin typeface="Arial"/>
                <a:cs typeface="Arial"/>
              </a:rPr>
              <a:t> </a:t>
            </a:r>
            <a:r>
              <a:rPr lang="si-LK" b="1" dirty="0" smtClean="0">
                <a:effectLst>
                  <a:glow rad="228600">
                    <a:schemeClr val="bg2"/>
                  </a:glow>
                </a:effectLst>
                <a:latin typeface="Arial"/>
                <a:cs typeface="Arial"/>
              </a:rPr>
              <a:t> </a:t>
            </a:r>
            <a:r>
              <a:rPr lang="en-US" b="1" dirty="0" err="1" smtClean="0">
                <a:effectLst>
                  <a:glow rad="228600">
                    <a:schemeClr val="bg2"/>
                  </a:glow>
                </a:effectLst>
                <a:latin typeface="Arial"/>
                <a:cs typeface="Arial"/>
              </a:rPr>
              <a:t>සෙන්පතියන්</a:t>
            </a:r>
            <a:r>
              <a:rPr lang="en-US" b="1" dirty="0" smtClean="0">
                <a:effectLst>
                  <a:glow rad="228600">
                    <a:schemeClr val="bg2"/>
                  </a:glow>
                </a:effectLst>
                <a:latin typeface="Arial"/>
                <a:cs typeface="Arial"/>
              </a:rPr>
              <a:t> </a:t>
            </a:r>
            <a:r>
              <a:rPr lang="si-LK" b="1" dirty="0" smtClean="0">
                <a:effectLst>
                  <a:glow rad="228600">
                    <a:schemeClr val="bg2"/>
                  </a:glow>
                </a:effectLst>
                <a:latin typeface="Arial"/>
                <a:cs typeface="Arial"/>
              </a:rPr>
              <a:t>)</a:t>
            </a:r>
            <a:endParaRPr lang="si-LK" b="1" dirty="0">
              <a:effectLst>
                <a:glow rad="228600">
                  <a:schemeClr val="bg2"/>
                </a:glow>
              </a:effectLst>
              <a:latin typeface="Arial"/>
              <a:cs typeface="Arial"/>
            </a:endParaRPr>
          </a:p>
          <a:p>
            <a:pPr algn="l" eaLnBrk="1" hangingPunct="1">
              <a:spcBef>
                <a:spcPct val="20000"/>
              </a:spcBef>
              <a:buClr>
                <a:schemeClr val="hlink"/>
              </a:buClr>
              <a:buSzPct val="90000"/>
              <a:buFont typeface="Wingdings" charset="0"/>
              <a:buBlip>
                <a:blip r:embed="rId4"/>
              </a:buBlip>
              <a:defRPr/>
            </a:pPr>
            <a:r>
              <a:rPr lang="si-LK" b="1" dirty="0">
                <a:effectLst>
                  <a:glow rad="228600">
                    <a:schemeClr val="bg2"/>
                  </a:glow>
                </a:effectLst>
                <a:latin typeface="Arial"/>
                <a:cs typeface="Arial"/>
              </a:rPr>
              <a:t>9-12 කුඩා </a:t>
            </a:r>
            <a:r>
              <a:rPr lang="en-US" b="1" dirty="0" err="1" smtClean="0">
                <a:effectLst>
                  <a:glow rad="228600">
                    <a:schemeClr val="bg2"/>
                  </a:glow>
                </a:effectLst>
                <a:latin typeface="Arial"/>
                <a:cs typeface="Arial"/>
              </a:rPr>
              <a:t>අඟක්</a:t>
            </a:r>
            <a:r>
              <a:rPr lang="en-US" b="1" dirty="0" smtClean="0">
                <a:effectLst>
                  <a:glow rad="228600">
                    <a:schemeClr val="bg2"/>
                  </a:glow>
                </a:effectLst>
                <a:latin typeface="Arial"/>
                <a:cs typeface="Arial"/>
              </a:rPr>
              <a:t> </a:t>
            </a:r>
            <a:r>
              <a:rPr lang="si-LK" b="1" dirty="0" smtClean="0">
                <a:effectLst>
                  <a:glow rad="228600">
                    <a:schemeClr val="bg2"/>
                  </a:glow>
                </a:effectLst>
                <a:latin typeface="Arial"/>
                <a:cs typeface="Arial"/>
              </a:rPr>
              <a:t> (</a:t>
            </a:r>
            <a:r>
              <a:rPr lang="en-US" b="1" dirty="0" smtClean="0">
                <a:effectLst>
                  <a:glow rad="228600">
                    <a:schemeClr val="bg2"/>
                  </a:glow>
                </a:effectLst>
                <a:latin typeface="Arial"/>
                <a:cs typeface="Arial"/>
              </a:rPr>
              <a:t> IV </a:t>
            </a:r>
            <a:r>
              <a:rPr lang="en-US" b="1" dirty="0" err="1" smtClean="0">
                <a:effectLst>
                  <a:glow rad="228600">
                    <a:schemeClr val="bg2"/>
                  </a:glow>
                </a:effectLst>
                <a:latin typeface="Arial"/>
                <a:cs typeface="Arial"/>
              </a:rPr>
              <a:t>වන</a:t>
            </a:r>
            <a:r>
              <a:rPr lang="en-US" b="1" dirty="0" smtClean="0">
                <a:effectLst>
                  <a:glow rad="228600">
                    <a:schemeClr val="bg2"/>
                  </a:glow>
                </a:effectLst>
                <a:latin typeface="Arial"/>
                <a:cs typeface="Arial"/>
              </a:rPr>
              <a:t> </a:t>
            </a:r>
            <a:r>
              <a:rPr lang="si-LK" b="1" dirty="0" smtClean="0">
                <a:effectLst>
                  <a:glow rad="228600">
                    <a:schemeClr val="bg2"/>
                  </a:glow>
                </a:effectLst>
                <a:latin typeface="Arial"/>
                <a:cs typeface="Arial"/>
              </a:rPr>
              <a:t>ඇන</a:t>
            </a:r>
            <a:r>
              <a:rPr lang="si-LK" b="1" dirty="0">
                <a:effectLst>
                  <a:glow rad="228600">
                    <a:schemeClr val="bg2"/>
                  </a:glow>
                </a:effectLst>
                <a:latin typeface="Arial"/>
                <a:cs typeface="Arial"/>
              </a:rPr>
              <a:t>්ටිඕකස</a:t>
            </a:r>
            <a:r>
              <a:rPr lang="si-LK" b="1" dirty="0" smtClean="0">
                <a:effectLst>
                  <a:glow rad="228600">
                    <a:schemeClr val="bg2"/>
                  </a:glow>
                </a:effectLst>
                <a:latin typeface="Arial"/>
                <a:cs typeface="Arial"/>
              </a:rPr>
              <a:t>් </a:t>
            </a:r>
            <a:r>
              <a:rPr lang="si-LK" b="1" dirty="0">
                <a:effectLst>
                  <a:glow rad="228600">
                    <a:schemeClr val="bg2"/>
                  </a:glow>
                </a:effectLst>
                <a:latin typeface="Arial"/>
                <a:cs typeface="Arial"/>
              </a:rPr>
              <a:t>එපිපානස</a:t>
            </a:r>
            <a:r>
              <a:rPr lang="si-LK" b="1" dirty="0" smtClean="0">
                <a:effectLst>
                  <a:glow rad="228600">
                    <a:schemeClr val="bg2"/>
                  </a:glow>
                </a:effectLst>
                <a:latin typeface="Arial"/>
                <a:cs typeface="Arial"/>
              </a:rPr>
              <a:t>්</a:t>
            </a:r>
            <a:r>
              <a:rPr lang="en-US" b="1" dirty="0" smtClean="0">
                <a:effectLst>
                  <a:glow rad="228600">
                    <a:schemeClr val="bg2"/>
                  </a:glow>
                </a:effectLst>
                <a:latin typeface="Arial"/>
                <a:cs typeface="Arial"/>
              </a:rPr>
              <a:t> </a:t>
            </a:r>
            <a:r>
              <a:rPr lang="si-LK" b="1" dirty="0" smtClean="0">
                <a:effectLst>
                  <a:glow rad="228600">
                    <a:schemeClr val="bg2"/>
                  </a:glow>
                </a:effectLst>
                <a:latin typeface="Arial"/>
                <a:cs typeface="Arial"/>
              </a:rPr>
              <a:t>)</a:t>
            </a:r>
            <a:endParaRPr lang="si-LK" b="1" dirty="0">
              <a:effectLst>
                <a:glow rad="228600">
                  <a:schemeClr val="bg2"/>
                </a:glow>
              </a:effectLst>
              <a:latin typeface="Arial"/>
              <a:cs typeface="Arial"/>
            </a:endParaRPr>
          </a:p>
          <a:p>
            <a:pPr algn="l" eaLnBrk="1" hangingPunct="1">
              <a:spcBef>
                <a:spcPct val="20000"/>
              </a:spcBef>
              <a:buClr>
                <a:schemeClr val="hlink"/>
              </a:buClr>
              <a:buSzPct val="90000"/>
              <a:buFont typeface="Wingdings" charset="0"/>
              <a:buBlip>
                <a:blip r:embed="rId4"/>
              </a:buBlip>
              <a:defRPr/>
            </a:pPr>
            <a:r>
              <a:rPr lang="si-LK" b="1" dirty="0">
                <a:effectLst>
                  <a:glow rad="228600">
                    <a:schemeClr val="bg2"/>
                  </a:glow>
                </a:effectLst>
                <a:latin typeface="Arial"/>
                <a:cs typeface="Arial"/>
              </a:rPr>
              <a:t>ඔහුගේ </a:t>
            </a:r>
            <a:r>
              <a:rPr lang="en-US" b="1" dirty="0" err="1" smtClean="0">
                <a:effectLst>
                  <a:glow rad="228600">
                    <a:schemeClr val="bg2"/>
                  </a:glow>
                </a:effectLst>
                <a:latin typeface="Arial"/>
                <a:cs typeface="Arial"/>
              </a:rPr>
              <a:t>ක්‍රියාවන්</a:t>
            </a:r>
            <a:r>
              <a:rPr lang="en-US" b="1" dirty="0" smtClean="0">
                <a:effectLst>
                  <a:glow rad="228600">
                    <a:schemeClr val="bg2"/>
                  </a:glow>
                </a:effectLst>
                <a:latin typeface="Arial"/>
                <a:cs typeface="Arial"/>
              </a:rPr>
              <a:t> </a:t>
            </a:r>
            <a:endParaRPr lang="si-LK" b="1" dirty="0">
              <a:effectLst>
                <a:glow rad="228600">
                  <a:schemeClr val="bg2"/>
                </a:glow>
              </a:effectLst>
              <a:latin typeface="Arial"/>
              <a:cs typeface="Arial"/>
            </a:endParaRPr>
          </a:p>
          <a:p>
            <a:pPr algn="l" eaLnBrk="1" hangingPunct="1">
              <a:spcBef>
                <a:spcPct val="20000"/>
              </a:spcBef>
              <a:buClr>
                <a:schemeClr val="hlink"/>
              </a:buClr>
              <a:buSzPct val="90000"/>
              <a:buFont typeface="Wingdings" charset="0"/>
              <a:buBlip>
                <a:blip r:embed="rId4"/>
              </a:buBlip>
              <a:defRPr/>
            </a:pPr>
            <a:r>
              <a:rPr lang="si-LK" b="1" dirty="0">
                <a:effectLst>
                  <a:glow rad="228600">
                    <a:schemeClr val="bg2"/>
                  </a:glow>
                </a:effectLst>
                <a:latin typeface="Arial"/>
                <a:cs typeface="Arial"/>
              </a:rPr>
              <a:t>ඔහුගේ පරාජය</a:t>
            </a:r>
          </a:p>
          <a:p>
            <a:pPr algn="l" eaLnBrk="1" hangingPunct="1">
              <a:spcBef>
                <a:spcPct val="20000"/>
              </a:spcBef>
              <a:buClr>
                <a:schemeClr val="hlink"/>
              </a:buClr>
              <a:buSzPct val="90000"/>
              <a:buFont typeface="Wingdings" charset="0"/>
              <a:buBlip>
                <a:blip r:embed="rId4"/>
              </a:buBlip>
              <a:defRPr/>
            </a:pPr>
            <a:r>
              <a:rPr lang="si-LK" b="1" dirty="0">
                <a:effectLst>
                  <a:glow rad="228600">
                    <a:schemeClr val="bg2"/>
                  </a:glow>
                </a:effectLst>
                <a:latin typeface="Arial"/>
                <a:cs typeface="Arial"/>
              </a:rPr>
              <a:t>ඔහුගේ උදහස</a:t>
            </a:r>
          </a:p>
          <a:p>
            <a:pPr algn="l" eaLnBrk="1" hangingPunct="1">
              <a:spcBef>
                <a:spcPct val="20000"/>
              </a:spcBef>
              <a:buClr>
                <a:schemeClr val="hlink"/>
              </a:buClr>
              <a:buSzPct val="90000"/>
              <a:buFont typeface="Wingdings" charset="0"/>
              <a:buBlip>
                <a:blip r:embed="rId4"/>
              </a:buBlip>
              <a:defRPr/>
            </a:pPr>
            <a:r>
              <a:rPr lang="si-LK" b="1" dirty="0">
                <a:effectLst>
                  <a:glow rad="228600">
                    <a:schemeClr val="bg2"/>
                  </a:glow>
                </a:effectLst>
                <a:latin typeface="Arial"/>
                <a:cs typeface="Arial"/>
              </a:rPr>
              <a:t>ඔහුගේ මරණය </a:t>
            </a:r>
            <a:r>
              <a:rPr lang="si-LK" b="1" dirty="0" smtClean="0">
                <a:effectLst>
                  <a:glow rad="228600">
                    <a:schemeClr val="bg2"/>
                  </a:glow>
                </a:effectLst>
                <a:latin typeface="Arial"/>
                <a:cs typeface="Arial"/>
              </a:rPr>
              <a:t>( 25</a:t>
            </a:r>
            <a:r>
              <a:rPr lang="en-US" b="1" dirty="0" smtClean="0">
                <a:effectLst>
                  <a:glow rad="228600">
                    <a:schemeClr val="bg2"/>
                  </a:glow>
                </a:effectLst>
                <a:latin typeface="Arial"/>
                <a:cs typeface="Arial"/>
              </a:rPr>
              <a:t> </a:t>
            </a:r>
            <a:r>
              <a:rPr lang="en-US" b="1" dirty="0" err="1" smtClean="0">
                <a:effectLst>
                  <a:glow rad="228600">
                    <a:schemeClr val="bg2"/>
                  </a:glow>
                </a:effectLst>
                <a:latin typeface="Arial"/>
                <a:cs typeface="Arial"/>
              </a:rPr>
              <a:t>පදය</a:t>
            </a:r>
            <a:r>
              <a:rPr lang="si-LK" b="1" dirty="0" smtClean="0">
                <a:effectLst>
                  <a:glow rad="228600">
                    <a:schemeClr val="bg2"/>
                  </a:glow>
                </a:effectLst>
                <a:latin typeface="Arial"/>
                <a:cs typeface="Arial"/>
              </a:rPr>
              <a:t>)</a:t>
            </a:r>
            <a:endParaRPr lang="si-LK" b="1" dirty="0">
              <a:effectLst>
                <a:glow rad="228600">
                  <a:schemeClr val="bg2"/>
                </a:glow>
              </a:effectLst>
              <a:latin typeface="Arial"/>
              <a:cs typeface="Arial"/>
            </a:endParaRPr>
          </a:p>
          <a:p>
            <a:pPr algn="l" eaLnBrk="1" hangingPunct="1">
              <a:spcBef>
                <a:spcPct val="20000"/>
              </a:spcBef>
              <a:buClr>
                <a:schemeClr val="hlink"/>
              </a:buClr>
              <a:buSzPct val="90000"/>
              <a:buFont typeface="Wingdings" charset="0"/>
              <a:buBlip>
                <a:blip r:embed="rId4"/>
              </a:buBlip>
              <a:defRPr/>
            </a:pPr>
            <a:r>
              <a:rPr lang="si-LK" b="1" dirty="0">
                <a:effectLst>
                  <a:glow rad="228600">
                    <a:schemeClr val="bg2"/>
                  </a:glow>
                </a:effectLst>
                <a:latin typeface="Arial"/>
                <a:cs typeface="Arial"/>
              </a:rPr>
              <a:t>13-14 මකබ</a:t>
            </a:r>
            <a:r>
              <a:rPr lang="si-LK" b="1" dirty="0" smtClean="0">
                <a:effectLst>
                  <a:glow rad="228600">
                    <a:schemeClr val="bg2"/>
                  </a:glow>
                </a:effectLst>
                <a:latin typeface="Arial"/>
                <a:cs typeface="Arial"/>
              </a:rPr>
              <a:t>ී</a:t>
            </a:r>
            <a:r>
              <a:rPr lang="en-US" b="1" dirty="0" err="1" smtClean="0">
                <a:effectLst>
                  <a:glow rad="228600">
                    <a:schemeClr val="bg2"/>
                  </a:glow>
                </a:effectLst>
                <a:latin typeface="Arial"/>
                <a:cs typeface="Arial"/>
              </a:rPr>
              <a:t>වරු</a:t>
            </a:r>
            <a:r>
              <a:rPr lang="en-US" b="1" dirty="0" smtClean="0">
                <a:effectLst>
                  <a:glow rad="228600">
                    <a:schemeClr val="bg2"/>
                  </a:glow>
                </a:effectLst>
                <a:latin typeface="Arial"/>
                <a:cs typeface="Arial"/>
              </a:rPr>
              <a:t> </a:t>
            </a:r>
            <a:r>
              <a:rPr lang="si-LK" b="1" dirty="0" smtClean="0">
                <a:effectLst>
                  <a:glow rad="228600">
                    <a:schemeClr val="bg2"/>
                  </a:glow>
                </a:effectLst>
                <a:latin typeface="Arial"/>
                <a:cs typeface="Arial"/>
              </a:rPr>
              <a:t> </a:t>
            </a:r>
            <a:r>
              <a:rPr lang="si-LK" b="1" dirty="0">
                <a:effectLst>
                  <a:glow rad="228600">
                    <a:schemeClr val="bg2"/>
                  </a:glow>
                </a:effectLst>
                <a:latin typeface="Arial"/>
                <a:cs typeface="Arial"/>
              </a:rPr>
              <a:t>සහ </a:t>
            </a:r>
            <a:r>
              <a:rPr lang="si-LK" b="1" dirty="0" smtClean="0">
                <a:effectLst>
                  <a:glow rad="228600">
                    <a:schemeClr val="bg2"/>
                  </a:glow>
                </a:effectLst>
                <a:latin typeface="Arial"/>
                <a:cs typeface="Arial"/>
              </a:rPr>
              <a:t>හ</a:t>
            </a:r>
            <a:r>
              <a:rPr lang="en-US" b="1" dirty="0" err="1" smtClean="0">
                <a:effectLst>
                  <a:glow rad="228600">
                    <a:schemeClr val="bg2"/>
                  </a:glow>
                </a:effectLst>
                <a:latin typeface="Arial"/>
                <a:cs typeface="Arial"/>
              </a:rPr>
              <a:t>නූකා</a:t>
            </a:r>
            <a:r>
              <a:rPr lang="en-US" b="1" dirty="0" smtClean="0">
                <a:effectLst>
                  <a:glow rad="228600">
                    <a:schemeClr val="bg2"/>
                  </a:glow>
                </a:effectLst>
                <a:latin typeface="Arial"/>
                <a:cs typeface="Arial"/>
              </a:rPr>
              <a:t> </a:t>
            </a:r>
            <a:r>
              <a:rPr lang="si-LK" b="1" dirty="0" smtClean="0">
                <a:effectLst>
                  <a:glow rad="228600">
                    <a:schemeClr val="bg2"/>
                  </a:glow>
                </a:effectLst>
                <a:latin typeface="Arial"/>
                <a:cs typeface="Arial"/>
              </a:rPr>
              <a:t> (</a:t>
            </a:r>
            <a:r>
              <a:rPr lang="en-US" b="1" dirty="0" err="1" smtClean="0">
                <a:effectLst>
                  <a:glow rad="228600">
                    <a:schemeClr val="bg2"/>
                  </a:glow>
                </a:effectLst>
                <a:latin typeface="Arial"/>
                <a:cs typeface="Arial"/>
              </a:rPr>
              <a:t>ක්‍රි</a:t>
            </a:r>
            <a:r>
              <a:rPr lang="en-US" b="1" dirty="0" smtClean="0">
                <a:effectLst>
                  <a:glow rad="228600">
                    <a:schemeClr val="bg2"/>
                  </a:glow>
                </a:effectLst>
                <a:latin typeface="Arial"/>
                <a:cs typeface="Arial"/>
              </a:rPr>
              <a:t> </a:t>
            </a:r>
            <a:r>
              <a:rPr lang="si-LK" b="1" dirty="0" smtClean="0">
                <a:effectLst>
                  <a:glow rad="228600">
                    <a:schemeClr val="bg2"/>
                  </a:glow>
                </a:effectLst>
                <a:latin typeface="Arial"/>
                <a:cs typeface="Arial"/>
              </a:rPr>
              <a:t>.ප</a:t>
            </a:r>
            <a:r>
              <a:rPr lang="si-LK" b="1" dirty="0">
                <a:effectLst>
                  <a:glow rad="228600">
                    <a:schemeClr val="bg2"/>
                  </a:glow>
                </a:effectLst>
                <a:latin typeface="Arial"/>
                <a:cs typeface="Arial"/>
              </a:rPr>
              <a:t>ූ. 167-164)</a:t>
            </a:r>
          </a:p>
          <a:p>
            <a:pPr algn="l" eaLnBrk="1" hangingPunct="1">
              <a:spcBef>
                <a:spcPct val="20000"/>
              </a:spcBef>
              <a:buClr>
                <a:schemeClr val="hlink"/>
              </a:buClr>
              <a:buSzPct val="90000"/>
              <a:buFont typeface="Wingdings" charset="0"/>
              <a:buBlip>
                <a:blip r:embed="rId4"/>
              </a:buBlip>
              <a:defRPr/>
            </a:pPr>
            <a:r>
              <a:rPr lang="si-LK" b="1" dirty="0">
                <a:effectLst>
                  <a:glow rad="228600">
                    <a:schemeClr val="bg2"/>
                  </a:glow>
                </a:effectLst>
                <a:latin typeface="Arial"/>
                <a:cs typeface="Arial"/>
              </a:rPr>
              <a:t>15-27 පරිවර්ථනය</a:t>
            </a:r>
            <a:endParaRPr lang="en-US" b="1" dirty="0" smtClean="0">
              <a:effectLst>
                <a:glow rad="228600">
                  <a:schemeClr val="bg2"/>
                </a:glow>
              </a:effectLst>
              <a:latin typeface="Arial"/>
              <a:cs typeface="Arial"/>
            </a:endParaRPr>
          </a:p>
        </p:txBody>
      </p:sp>
      <p:sp>
        <p:nvSpPr>
          <p:cNvPr id="198660" name="Text Box 7"/>
          <p:cNvSpPr txBox="1">
            <a:spLocks noChangeArrowheads="1"/>
          </p:cNvSpPr>
          <p:nvPr/>
        </p:nvSpPr>
        <p:spPr bwMode="auto">
          <a:xfrm>
            <a:off x="8610600" y="76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b="1">
                <a:latin typeface="Arial" charset="0"/>
                <a:cs typeface="Arial" charset="0"/>
              </a:rPr>
              <a:t>61</a:t>
            </a:r>
          </a:p>
        </p:txBody>
      </p:sp>
    </p:spTree>
  </p:cSld>
  <p:clrMapOvr>
    <a:masterClrMapping/>
  </p:clrMapOvr>
  <p:transition xmlns:p14="http://schemas.microsoft.com/office/powerpoint/2010/main">
    <p:split orient="vert" dir="in"/>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06498"/>
                                        </p:tgtEl>
                                        <p:attrNameLst>
                                          <p:attrName>style.visibility</p:attrName>
                                        </p:attrNameLst>
                                      </p:cBhvr>
                                      <p:to>
                                        <p:strVal val="visible"/>
                                      </p:to>
                                    </p:set>
                                    <p:anim calcmode="lin" valueType="num">
                                      <p:cBhvr>
                                        <p:cTn id="7" dur="1000" fill="hold"/>
                                        <p:tgtEl>
                                          <p:spTgt spid="106498"/>
                                        </p:tgtEl>
                                        <p:attrNameLst>
                                          <p:attrName>ppt_w</p:attrName>
                                        </p:attrNameLst>
                                      </p:cBhvr>
                                      <p:tavLst>
                                        <p:tav tm="0">
                                          <p:val>
                                            <p:strVal val="#ppt_w+.3"/>
                                          </p:val>
                                        </p:tav>
                                        <p:tav tm="100000">
                                          <p:val>
                                            <p:strVal val="#ppt_w"/>
                                          </p:val>
                                        </p:tav>
                                      </p:tavLst>
                                    </p:anim>
                                    <p:anim calcmode="lin" valueType="num">
                                      <p:cBhvr>
                                        <p:cTn id="8" dur="1000" fill="hold"/>
                                        <p:tgtEl>
                                          <p:spTgt spid="106498"/>
                                        </p:tgtEl>
                                        <p:attrNameLst>
                                          <p:attrName>ppt_h</p:attrName>
                                        </p:attrNameLst>
                                      </p:cBhvr>
                                      <p:tavLst>
                                        <p:tav tm="0">
                                          <p:val>
                                            <p:strVal val="#ppt_h"/>
                                          </p:val>
                                        </p:tav>
                                        <p:tav tm="100000">
                                          <p:val>
                                            <p:strVal val="#ppt_h"/>
                                          </p:val>
                                        </p:tav>
                                      </p:tavLst>
                                    </p:anim>
                                    <p:animEffect transition="in" filter="fade">
                                      <p:cBhvr>
                                        <p:cTn id="9" dur="1000"/>
                                        <p:tgtEl>
                                          <p:spTgt spid="10649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000" fill="hold"/>
                                        <p:tgtEl>
                                          <p:spTgt spid="5">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p:cTn id="21" dur="1000" fill="hold"/>
                                        <p:tgtEl>
                                          <p:spTgt spid="5">
                                            <p:txEl>
                                              <p:pRg st="1" end="1"/>
                                            </p:txEl>
                                          </p:spTgt>
                                        </p:tgtEl>
                                        <p:attrNameLst>
                                          <p:attrName>ppt_w</p:attrName>
                                        </p:attrNameLst>
                                      </p:cBhvr>
                                      <p:tavLst>
                                        <p:tav tm="0">
                                          <p:val>
                                            <p:strVal val="#ppt_w+.3"/>
                                          </p:val>
                                        </p:tav>
                                        <p:tav tm="100000">
                                          <p:val>
                                            <p:strVal val="#ppt_w"/>
                                          </p:val>
                                        </p:tav>
                                      </p:tavLst>
                                    </p:anim>
                                    <p:anim calcmode="lin" valueType="num">
                                      <p:cBhvr>
                                        <p:cTn id="22"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 calcmode="lin" valueType="num">
                                      <p:cBhvr>
                                        <p:cTn id="28" dur="1000" fill="hold"/>
                                        <p:tgtEl>
                                          <p:spTgt spid="5">
                                            <p:txEl>
                                              <p:pRg st="2" end="2"/>
                                            </p:txEl>
                                          </p:spTgt>
                                        </p:tgtEl>
                                        <p:attrNameLst>
                                          <p:attrName>ppt_w</p:attrName>
                                        </p:attrNameLst>
                                      </p:cBhvr>
                                      <p:tavLst>
                                        <p:tav tm="0">
                                          <p:val>
                                            <p:strVal val="#ppt_w+.3"/>
                                          </p:val>
                                        </p:tav>
                                        <p:tav tm="100000">
                                          <p:val>
                                            <p:strVal val="#ppt_w"/>
                                          </p:val>
                                        </p:tav>
                                      </p:tavLst>
                                    </p:anim>
                                    <p:anim calcmode="lin" valueType="num">
                                      <p:cBhvr>
                                        <p:cTn id="29"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 calcmode="lin" valueType="num">
                                      <p:cBhvr>
                                        <p:cTn id="35" dur="1000" fill="hold"/>
                                        <p:tgtEl>
                                          <p:spTgt spid="5">
                                            <p:txEl>
                                              <p:pRg st="3" end="3"/>
                                            </p:txEl>
                                          </p:spTgt>
                                        </p:tgtEl>
                                        <p:attrNameLst>
                                          <p:attrName>ppt_w</p:attrName>
                                        </p:attrNameLst>
                                      </p:cBhvr>
                                      <p:tavLst>
                                        <p:tav tm="0">
                                          <p:val>
                                            <p:strVal val="#ppt_w+.3"/>
                                          </p:val>
                                        </p:tav>
                                        <p:tav tm="100000">
                                          <p:val>
                                            <p:strVal val="#ppt_w"/>
                                          </p:val>
                                        </p:tav>
                                      </p:tavLst>
                                    </p:anim>
                                    <p:anim calcmode="lin" valueType="num">
                                      <p:cBhvr>
                                        <p:cTn id="36"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 calcmode="lin" valueType="num">
                                      <p:cBhvr>
                                        <p:cTn id="42" dur="1000" fill="hold"/>
                                        <p:tgtEl>
                                          <p:spTgt spid="5">
                                            <p:txEl>
                                              <p:pRg st="4" end="4"/>
                                            </p:txEl>
                                          </p:spTgt>
                                        </p:tgtEl>
                                        <p:attrNameLst>
                                          <p:attrName>ppt_w</p:attrName>
                                        </p:attrNameLst>
                                      </p:cBhvr>
                                      <p:tavLst>
                                        <p:tav tm="0">
                                          <p:val>
                                            <p:strVal val="#ppt_w+.3"/>
                                          </p:val>
                                        </p:tav>
                                        <p:tav tm="100000">
                                          <p:val>
                                            <p:strVal val="#ppt_w"/>
                                          </p:val>
                                        </p:tav>
                                      </p:tavLst>
                                    </p:anim>
                                    <p:anim calcmode="lin" valueType="num">
                                      <p:cBhvr>
                                        <p:cTn id="43" dur="1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44" dur="1000"/>
                                        <p:tgtEl>
                                          <p:spTgt spid="5">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 calcmode="lin" valueType="num">
                                      <p:cBhvr>
                                        <p:cTn id="49" dur="1000" fill="hold"/>
                                        <p:tgtEl>
                                          <p:spTgt spid="5">
                                            <p:txEl>
                                              <p:pRg st="5" end="5"/>
                                            </p:txEl>
                                          </p:spTgt>
                                        </p:tgtEl>
                                        <p:attrNameLst>
                                          <p:attrName>ppt_w</p:attrName>
                                        </p:attrNameLst>
                                      </p:cBhvr>
                                      <p:tavLst>
                                        <p:tav tm="0">
                                          <p:val>
                                            <p:strVal val="#ppt_w+.3"/>
                                          </p:val>
                                        </p:tav>
                                        <p:tav tm="100000">
                                          <p:val>
                                            <p:strVal val="#ppt_w"/>
                                          </p:val>
                                        </p:tav>
                                      </p:tavLst>
                                    </p:anim>
                                    <p:anim calcmode="lin" valueType="num">
                                      <p:cBhvr>
                                        <p:cTn id="50" dur="1000" fill="hold"/>
                                        <p:tgtEl>
                                          <p:spTgt spid="5">
                                            <p:txEl>
                                              <p:pRg st="5" end="5"/>
                                            </p:txEl>
                                          </p:spTgt>
                                        </p:tgtEl>
                                        <p:attrNameLst>
                                          <p:attrName>ppt_h</p:attrName>
                                        </p:attrNameLst>
                                      </p:cBhvr>
                                      <p:tavLst>
                                        <p:tav tm="0">
                                          <p:val>
                                            <p:strVal val="#ppt_h"/>
                                          </p:val>
                                        </p:tav>
                                        <p:tav tm="100000">
                                          <p:val>
                                            <p:strVal val="#ppt_h"/>
                                          </p:val>
                                        </p:tav>
                                      </p:tavLst>
                                    </p:anim>
                                    <p:animEffect transition="in" filter="fade">
                                      <p:cBhvr>
                                        <p:cTn id="51" dur="1000"/>
                                        <p:tgtEl>
                                          <p:spTgt spid="5">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grpId="0" nodeType="clickEffect">
                                  <p:stCondLst>
                                    <p:cond delay="0"/>
                                  </p:stCondLst>
                                  <p:childTnLst>
                                    <p:set>
                                      <p:cBhvr>
                                        <p:cTn id="55" dur="1" fill="hold">
                                          <p:stCondLst>
                                            <p:cond delay="0"/>
                                          </p:stCondLst>
                                        </p:cTn>
                                        <p:tgtEl>
                                          <p:spTgt spid="5">
                                            <p:txEl>
                                              <p:pRg st="6" end="6"/>
                                            </p:txEl>
                                          </p:spTgt>
                                        </p:tgtEl>
                                        <p:attrNameLst>
                                          <p:attrName>style.visibility</p:attrName>
                                        </p:attrNameLst>
                                      </p:cBhvr>
                                      <p:to>
                                        <p:strVal val="visible"/>
                                      </p:to>
                                    </p:set>
                                    <p:anim calcmode="lin" valueType="num">
                                      <p:cBhvr>
                                        <p:cTn id="56" dur="1000" fill="hold"/>
                                        <p:tgtEl>
                                          <p:spTgt spid="5">
                                            <p:txEl>
                                              <p:pRg st="6" end="6"/>
                                            </p:txEl>
                                          </p:spTgt>
                                        </p:tgtEl>
                                        <p:attrNameLst>
                                          <p:attrName>ppt_w</p:attrName>
                                        </p:attrNameLst>
                                      </p:cBhvr>
                                      <p:tavLst>
                                        <p:tav tm="0">
                                          <p:val>
                                            <p:strVal val="#ppt_w+.3"/>
                                          </p:val>
                                        </p:tav>
                                        <p:tav tm="100000">
                                          <p:val>
                                            <p:strVal val="#ppt_w"/>
                                          </p:val>
                                        </p:tav>
                                      </p:tavLst>
                                    </p:anim>
                                    <p:anim calcmode="lin" valueType="num">
                                      <p:cBhvr>
                                        <p:cTn id="57" dur="1000" fill="hold"/>
                                        <p:tgtEl>
                                          <p:spTgt spid="5">
                                            <p:txEl>
                                              <p:pRg st="6" end="6"/>
                                            </p:txEl>
                                          </p:spTgt>
                                        </p:tgtEl>
                                        <p:attrNameLst>
                                          <p:attrName>ppt_h</p:attrName>
                                        </p:attrNameLst>
                                      </p:cBhvr>
                                      <p:tavLst>
                                        <p:tav tm="0">
                                          <p:val>
                                            <p:strVal val="#ppt_h"/>
                                          </p:val>
                                        </p:tav>
                                        <p:tav tm="100000">
                                          <p:val>
                                            <p:strVal val="#ppt_h"/>
                                          </p:val>
                                        </p:tav>
                                      </p:tavLst>
                                    </p:anim>
                                    <p:animEffect transition="in" filter="fade">
                                      <p:cBhvr>
                                        <p:cTn id="58" dur="1000"/>
                                        <p:tgtEl>
                                          <p:spTgt spid="5">
                                            <p:txEl>
                                              <p:pRg st="6" end="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0" presetClass="entr" presetSubtype="0" decel="100000" fill="hold" grpId="0" nodeType="clickEffect">
                                  <p:stCondLst>
                                    <p:cond delay="0"/>
                                  </p:stCondLst>
                                  <p:childTnLst>
                                    <p:set>
                                      <p:cBhvr>
                                        <p:cTn id="62" dur="1" fill="hold">
                                          <p:stCondLst>
                                            <p:cond delay="0"/>
                                          </p:stCondLst>
                                        </p:cTn>
                                        <p:tgtEl>
                                          <p:spTgt spid="5">
                                            <p:txEl>
                                              <p:pRg st="7" end="7"/>
                                            </p:txEl>
                                          </p:spTgt>
                                        </p:tgtEl>
                                        <p:attrNameLst>
                                          <p:attrName>style.visibility</p:attrName>
                                        </p:attrNameLst>
                                      </p:cBhvr>
                                      <p:to>
                                        <p:strVal val="visible"/>
                                      </p:to>
                                    </p:set>
                                    <p:anim calcmode="lin" valueType="num">
                                      <p:cBhvr>
                                        <p:cTn id="63" dur="1000" fill="hold"/>
                                        <p:tgtEl>
                                          <p:spTgt spid="5">
                                            <p:txEl>
                                              <p:pRg st="7" end="7"/>
                                            </p:txEl>
                                          </p:spTgt>
                                        </p:tgtEl>
                                        <p:attrNameLst>
                                          <p:attrName>ppt_w</p:attrName>
                                        </p:attrNameLst>
                                      </p:cBhvr>
                                      <p:tavLst>
                                        <p:tav tm="0">
                                          <p:val>
                                            <p:strVal val="#ppt_w+.3"/>
                                          </p:val>
                                        </p:tav>
                                        <p:tav tm="100000">
                                          <p:val>
                                            <p:strVal val="#ppt_w"/>
                                          </p:val>
                                        </p:tav>
                                      </p:tavLst>
                                    </p:anim>
                                    <p:anim calcmode="lin" valueType="num">
                                      <p:cBhvr>
                                        <p:cTn id="64" dur="1000" fill="hold"/>
                                        <p:tgtEl>
                                          <p:spTgt spid="5">
                                            <p:txEl>
                                              <p:pRg st="7" end="7"/>
                                            </p:txEl>
                                          </p:spTgt>
                                        </p:tgtEl>
                                        <p:attrNameLst>
                                          <p:attrName>ppt_h</p:attrName>
                                        </p:attrNameLst>
                                      </p:cBhvr>
                                      <p:tavLst>
                                        <p:tav tm="0">
                                          <p:val>
                                            <p:strVal val="#ppt_h"/>
                                          </p:val>
                                        </p:tav>
                                        <p:tav tm="100000">
                                          <p:val>
                                            <p:strVal val="#ppt_h"/>
                                          </p:val>
                                        </p:tav>
                                      </p:tavLst>
                                    </p:anim>
                                    <p:animEffect transition="in" filter="fade">
                                      <p:cBhvr>
                                        <p:cTn id="65" dur="1000"/>
                                        <p:tgtEl>
                                          <p:spTgt spid="5">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0" presetClass="entr" presetSubtype="0" decel="100000" fill="hold" grpId="0" nodeType="clickEffect">
                                  <p:stCondLst>
                                    <p:cond delay="0"/>
                                  </p:stCondLst>
                                  <p:childTnLst>
                                    <p:set>
                                      <p:cBhvr>
                                        <p:cTn id="69" dur="1" fill="hold">
                                          <p:stCondLst>
                                            <p:cond delay="0"/>
                                          </p:stCondLst>
                                        </p:cTn>
                                        <p:tgtEl>
                                          <p:spTgt spid="5">
                                            <p:txEl>
                                              <p:pRg st="8" end="8"/>
                                            </p:txEl>
                                          </p:spTgt>
                                        </p:tgtEl>
                                        <p:attrNameLst>
                                          <p:attrName>style.visibility</p:attrName>
                                        </p:attrNameLst>
                                      </p:cBhvr>
                                      <p:to>
                                        <p:strVal val="visible"/>
                                      </p:to>
                                    </p:set>
                                    <p:anim calcmode="lin" valueType="num">
                                      <p:cBhvr>
                                        <p:cTn id="70" dur="1000" fill="hold"/>
                                        <p:tgtEl>
                                          <p:spTgt spid="5">
                                            <p:txEl>
                                              <p:pRg st="8" end="8"/>
                                            </p:txEl>
                                          </p:spTgt>
                                        </p:tgtEl>
                                        <p:attrNameLst>
                                          <p:attrName>ppt_w</p:attrName>
                                        </p:attrNameLst>
                                      </p:cBhvr>
                                      <p:tavLst>
                                        <p:tav tm="0">
                                          <p:val>
                                            <p:strVal val="#ppt_w+.3"/>
                                          </p:val>
                                        </p:tav>
                                        <p:tav tm="100000">
                                          <p:val>
                                            <p:strVal val="#ppt_w"/>
                                          </p:val>
                                        </p:tav>
                                      </p:tavLst>
                                    </p:anim>
                                    <p:anim calcmode="lin" valueType="num">
                                      <p:cBhvr>
                                        <p:cTn id="71" dur="1000" fill="hold"/>
                                        <p:tgtEl>
                                          <p:spTgt spid="5">
                                            <p:txEl>
                                              <p:pRg st="8" end="8"/>
                                            </p:txEl>
                                          </p:spTgt>
                                        </p:tgtEl>
                                        <p:attrNameLst>
                                          <p:attrName>ppt_h</p:attrName>
                                        </p:attrNameLst>
                                      </p:cBhvr>
                                      <p:tavLst>
                                        <p:tav tm="0">
                                          <p:val>
                                            <p:strVal val="#ppt_h"/>
                                          </p:val>
                                        </p:tav>
                                        <p:tav tm="100000">
                                          <p:val>
                                            <p:strVal val="#ppt_h"/>
                                          </p:val>
                                        </p:tav>
                                      </p:tavLst>
                                    </p:anim>
                                    <p:animEffect transition="in" filter="fade">
                                      <p:cBhvr>
                                        <p:cTn id="72" dur="1000"/>
                                        <p:tgtEl>
                                          <p:spTgt spid="5">
                                            <p:txEl>
                                              <p:pRg st="8" end="8"/>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0" presetClass="entr" presetSubtype="0" decel="100000" fill="hold" grpId="0" nodeType="clickEffect">
                                  <p:stCondLst>
                                    <p:cond delay="0"/>
                                  </p:stCondLst>
                                  <p:childTnLst>
                                    <p:set>
                                      <p:cBhvr>
                                        <p:cTn id="76" dur="1" fill="hold">
                                          <p:stCondLst>
                                            <p:cond delay="0"/>
                                          </p:stCondLst>
                                        </p:cTn>
                                        <p:tgtEl>
                                          <p:spTgt spid="5">
                                            <p:txEl>
                                              <p:pRg st="9" end="9"/>
                                            </p:txEl>
                                          </p:spTgt>
                                        </p:tgtEl>
                                        <p:attrNameLst>
                                          <p:attrName>style.visibility</p:attrName>
                                        </p:attrNameLst>
                                      </p:cBhvr>
                                      <p:to>
                                        <p:strVal val="visible"/>
                                      </p:to>
                                    </p:set>
                                    <p:anim calcmode="lin" valueType="num">
                                      <p:cBhvr>
                                        <p:cTn id="77" dur="1000" fill="hold"/>
                                        <p:tgtEl>
                                          <p:spTgt spid="5">
                                            <p:txEl>
                                              <p:pRg st="9" end="9"/>
                                            </p:txEl>
                                          </p:spTgt>
                                        </p:tgtEl>
                                        <p:attrNameLst>
                                          <p:attrName>ppt_w</p:attrName>
                                        </p:attrNameLst>
                                      </p:cBhvr>
                                      <p:tavLst>
                                        <p:tav tm="0">
                                          <p:val>
                                            <p:strVal val="#ppt_w+.3"/>
                                          </p:val>
                                        </p:tav>
                                        <p:tav tm="100000">
                                          <p:val>
                                            <p:strVal val="#ppt_w"/>
                                          </p:val>
                                        </p:tav>
                                      </p:tavLst>
                                    </p:anim>
                                    <p:anim calcmode="lin" valueType="num">
                                      <p:cBhvr>
                                        <p:cTn id="78" dur="1000" fill="hold"/>
                                        <p:tgtEl>
                                          <p:spTgt spid="5">
                                            <p:txEl>
                                              <p:pRg st="9" end="9"/>
                                            </p:txEl>
                                          </p:spTgt>
                                        </p:tgtEl>
                                        <p:attrNameLst>
                                          <p:attrName>ppt_h</p:attrName>
                                        </p:attrNameLst>
                                      </p:cBhvr>
                                      <p:tavLst>
                                        <p:tav tm="0">
                                          <p:val>
                                            <p:strVal val="#ppt_h"/>
                                          </p:val>
                                        </p:tav>
                                        <p:tav tm="100000">
                                          <p:val>
                                            <p:strVal val="#ppt_h"/>
                                          </p:val>
                                        </p:tav>
                                      </p:tavLst>
                                    </p:anim>
                                    <p:animEffect transition="in" filter="fade">
                                      <p:cBhvr>
                                        <p:cTn id="79" dur="1000"/>
                                        <p:tgtEl>
                                          <p:spTgt spid="5">
                                            <p:txEl>
                                              <p:pRg st="9" end="9"/>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50" presetClass="entr" presetSubtype="0" decel="100000" fill="hold" grpId="0" nodeType="clickEffect">
                                  <p:stCondLst>
                                    <p:cond delay="0"/>
                                  </p:stCondLst>
                                  <p:childTnLst>
                                    <p:set>
                                      <p:cBhvr>
                                        <p:cTn id="83" dur="1" fill="hold">
                                          <p:stCondLst>
                                            <p:cond delay="0"/>
                                          </p:stCondLst>
                                        </p:cTn>
                                        <p:tgtEl>
                                          <p:spTgt spid="5">
                                            <p:txEl>
                                              <p:pRg st="10" end="10"/>
                                            </p:txEl>
                                          </p:spTgt>
                                        </p:tgtEl>
                                        <p:attrNameLst>
                                          <p:attrName>style.visibility</p:attrName>
                                        </p:attrNameLst>
                                      </p:cBhvr>
                                      <p:to>
                                        <p:strVal val="visible"/>
                                      </p:to>
                                    </p:set>
                                    <p:anim calcmode="lin" valueType="num">
                                      <p:cBhvr>
                                        <p:cTn id="84" dur="1000" fill="hold"/>
                                        <p:tgtEl>
                                          <p:spTgt spid="5">
                                            <p:txEl>
                                              <p:pRg st="10" end="10"/>
                                            </p:txEl>
                                          </p:spTgt>
                                        </p:tgtEl>
                                        <p:attrNameLst>
                                          <p:attrName>ppt_w</p:attrName>
                                        </p:attrNameLst>
                                      </p:cBhvr>
                                      <p:tavLst>
                                        <p:tav tm="0">
                                          <p:val>
                                            <p:strVal val="#ppt_w+.3"/>
                                          </p:val>
                                        </p:tav>
                                        <p:tav tm="100000">
                                          <p:val>
                                            <p:strVal val="#ppt_w"/>
                                          </p:val>
                                        </p:tav>
                                      </p:tavLst>
                                    </p:anim>
                                    <p:anim calcmode="lin" valueType="num">
                                      <p:cBhvr>
                                        <p:cTn id="85" dur="1000" fill="hold"/>
                                        <p:tgtEl>
                                          <p:spTgt spid="5">
                                            <p:txEl>
                                              <p:pRg st="10" end="10"/>
                                            </p:txEl>
                                          </p:spTgt>
                                        </p:tgtEl>
                                        <p:attrNameLst>
                                          <p:attrName>ppt_h</p:attrName>
                                        </p:attrNameLst>
                                      </p:cBhvr>
                                      <p:tavLst>
                                        <p:tav tm="0">
                                          <p:val>
                                            <p:strVal val="#ppt_h"/>
                                          </p:val>
                                        </p:tav>
                                        <p:tav tm="100000">
                                          <p:val>
                                            <p:strVal val="#ppt_h"/>
                                          </p:val>
                                        </p:tav>
                                      </p:tavLst>
                                    </p:anim>
                                    <p:animEffect transition="in" filter="fade">
                                      <p:cBhvr>
                                        <p:cTn id="86" dur="1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p:bldP spid="5"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p:cNvSpPr>
            <a:spLocks noGrp="1" noChangeArrowheads="1"/>
          </p:cNvSpPr>
          <p:nvPr>
            <p:ph type="title"/>
          </p:nvPr>
        </p:nvSpPr>
        <p:spPr>
          <a:xfrm>
            <a:off x="0" y="0"/>
            <a:ext cx="8915400" cy="1143000"/>
          </a:xfrm>
          <a:extLst/>
        </p:spPr>
        <p:txBody>
          <a:bodyPr/>
          <a:lstStyle/>
          <a:p>
            <a:pPr eaLnBrk="1" hangingPunct="1">
              <a:defRPr/>
            </a:pPr>
            <a:r>
              <a:rPr lang="en-US" sz="3600" b="1" dirty="0" err="1" smtClean="0">
                <a:solidFill>
                  <a:schemeClr val="tx1"/>
                </a:solidFill>
                <a:effectLst>
                  <a:glow rad="355600">
                    <a:schemeClr val="bg2"/>
                  </a:glow>
                </a:effectLst>
                <a:latin typeface="Arial" charset="0"/>
                <a:ea typeface="ＭＳ Ｐゴシック" charset="0"/>
                <a:cs typeface="ＭＳ Ｐゴシック" charset="0"/>
              </a:rPr>
              <a:t>වඩා</a:t>
            </a:r>
            <a:r>
              <a:rPr lang="en-US" sz="3600" b="1" dirty="0" smtClean="0">
                <a:solidFill>
                  <a:schemeClr val="tx1"/>
                </a:solidFill>
                <a:effectLst>
                  <a:glow rad="355600">
                    <a:schemeClr val="bg2"/>
                  </a:glow>
                </a:effectLst>
                <a:latin typeface="Arial" charset="0"/>
                <a:ea typeface="ＭＳ Ｐゴシック" charset="0"/>
                <a:cs typeface="ＭＳ Ｐゴシック" charset="0"/>
              </a:rPr>
              <a:t> </a:t>
            </a:r>
            <a:r>
              <a:rPr lang="en-US" sz="3600" b="1" dirty="0" err="1" smtClean="0">
                <a:solidFill>
                  <a:schemeClr val="tx1"/>
                </a:solidFill>
                <a:effectLst>
                  <a:glow rad="355600">
                    <a:schemeClr val="bg2"/>
                  </a:glow>
                </a:effectLst>
                <a:latin typeface="Arial" charset="0"/>
                <a:ea typeface="ＭＳ Ｐゴシック" charset="0"/>
                <a:cs typeface="ＭＳ Ｐゴシック" charset="0"/>
              </a:rPr>
              <a:t>ශක්තිමත්</a:t>
            </a:r>
            <a:r>
              <a:rPr lang="en-US" sz="3600" b="1" dirty="0" smtClean="0">
                <a:solidFill>
                  <a:schemeClr val="tx1"/>
                </a:solidFill>
                <a:effectLst>
                  <a:glow rad="355600">
                    <a:schemeClr val="bg2"/>
                  </a:glow>
                </a:effectLst>
                <a:latin typeface="Arial" charset="0"/>
                <a:ea typeface="ＭＳ Ｐゴシック" charset="0"/>
                <a:cs typeface="ＭＳ Ｐゴシック" charset="0"/>
              </a:rPr>
              <a:t> </a:t>
            </a:r>
            <a:r>
              <a:rPr lang="en-US" sz="3600" b="1" dirty="0" err="1" smtClean="0">
                <a:solidFill>
                  <a:schemeClr val="tx1"/>
                </a:solidFill>
                <a:effectLst>
                  <a:glow rad="355600">
                    <a:schemeClr val="bg2"/>
                  </a:glow>
                </a:effectLst>
                <a:latin typeface="Arial" charset="0"/>
                <a:ea typeface="ＭＳ Ｐゴシック" charset="0"/>
                <a:cs typeface="ＭＳ Ｐゴシック" charset="0"/>
              </a:rPr>
              <a:t>හා</a:t>
            </a:r>
            <a:r>
              <a:rPr lang="en-US" sz="3600" b="1" dirty="0" smtClean="0">
                <a:solidFill>
                  <a:schemeClr val="tx1"/>
                </a:solidFill>
                <a:effectLst>
                  <a:glow rad="355600">
                    <a:schemeClr val="bg2"/>
                  </a:glow>
                </a:effectLst>
                <a:latin typeface="Arial" charset="0"/>
                <a:ea typeface="ＭＳ Ｐゴシック" charset="0"/>
                <a:cs typeface="ＭＳ Ｐゴシック" charset="0"/>
              </a:rPr>
              <a:t> </a:t>
            </a:r>
            <a:r>
              <a:rPr lang="en-US" sz="3600" b="1" dirty="0" err="1" smtClean="0">
                <a:solidFill>
                  <a:schemeClr val="tx1"/>
                </a:solidFill>
                <a:effectLst>
                  <a:glow rad="355600">
                    <a:schemeClr val="bg2"/>
                  </a:glow>
                </a:effectLst>
                <a:latin typeface="Arial" charset="0"/>
                <a:ea typeface="ＭＳ Ｐゴシック" charset="0"/>
                <a:cs typeface="ＭＳ Ｐゴシック" charset="0"/>
              </a:rPr>
              <a:t>වේගවත්</a:t>
            </a:r>
            <a:r>
              <a:rPr lang="en-US" sz="3600" b="1" dirty="0" smtClean="0">
                <a:solidFill>
                  <a:schemeClr val="tx1"/>
                </a:solidFill>
                <a:effectLst>
                  <a:glow rad="355600">
                    <a:schemeClr val="bg2"/>
                  </a:glow>
                </a:effectLst>
                <a:latin typeface="Arial" charset="0"/>
                <a:ea typeface="ＭＳ Ｐゴシック" charset="0"/>
                <a:cs typeface="ＭＳ Ｐゴシック" charset="0"/>
              </a:rPr>
              <a:t> </a:t>
            </a:r>
            <a:r>
              <a:rPr lang="en-US" sz="3600" b="1" dirty="0" err="1" smtClean="0">
                <a:solidFill>
                  <a:schemeClr val="tx1"/>
                </a:solidFill>
                <a:effectLst>
                  <a:glow rad="355600">
                    <a:schemeClr val="bg2"/>
                  </a:glow>
                </a:effectLst>
                <a:latin typeface="Arial" charset="0"/>
                <a:ea typeface="ＭＳ Ｐゴシック" charset="0"/>
                <a:cs typeface="ＭＳ Ｐゴシック" charset="0"/>
              </a:rPr>
              <a:t>කවුද</a:t>
            </a:r>
            <a:r>
              <a:rPr lang="en-US" sz="3600" b="1" dirty="0" smtClean="0">
                <a:solidFill>
                  <a:schemeClr val="tx1"/>
                </a:solidFill>
                <a:effectLst>
                  <a:glow rad="355600">
                    <a:schemeClr val="bg2"/>
                  </a:glow>
                </a:effectLst>
                <a:latin typeface="Arial" charset="0"/>
                <a:ea typeface="ＭＳ Ｐゴシック" charset="0"/>
                <a:cs typeface="ＭＳ Ｐゴシック" charset="0"/>
              </a:rPr>
              <a:t>?</a:t>
            </a:r>
            <a:endParaRPr lang="en-US" sz="3600" b="1" dirty="0">
              <a:solidFill>
                <a:schemeClr val="tx1"/>
              </a:solidFill>
              <a:effectLst>
                <a:glow rad="355600">
                  <a:schemeClr val="bg2"/>
                </a:glow>
              </a:effectLst>
              <a:latin typeface="Arial" charset="0"/>
              <a:ea typeface="ＭＳ Ｐゴシック" charset="0"/>
              <a:cs typeface="ＭＳ Ｐゴシック" charset="0"/>
            </a:endParaRPr>
          </a:p>
        </p:txBody>
      </p:sp>
      <p:grpSp>
        <p:nvGrpSpPr>
          <p:cNvPr id="7" name="Group 6"/>
          <p:cNvGrpSpPr>
            <a:grpSpLocks/>
          </p:cNvGrpSpPr>
          <p:nvPr/>
        </p:nvGrpSpPr>
        <p:grpSpPr bwMode="auto">
          <a:xfrm>
            <a:off x="0" y="1608138"/>
            <a:ext cx="3911600" cy="5105400"/>
            <a:chOff x="0" y="1607476"/>
            <a:chExt cx="3911600" cy="5106508"/>
          </a:xfrm>
        </p:grpSpPr>
        <p:pic>
          <p:nvPicPr>
            <p:cNvPr id="200712" name="Picture 3" descr="dan 8 goat3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07476"/>
              <a:ext cx="39116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p:cNvSpPr txBox="1">
              <a:spLocks noChangeArrowheads="1"/>
            </p:cNvSpPr>
            <p:nvPr/>
          </p:nvSpPr>
          <p:spPr bwMode="auto">
            <a:xfrm>
              <a:off x="130175" y="5948643"/>
              <a:ext cx="3578225" cy="765341"/>
            </a:xfrm>
            <a:prstGeom prst="rect">
              <a:avLst/>
            </a:prstGeom>
            <a:noFill/>
            <a:ln>
              <a:noFill/>
            </a:ln>
          </p:spPr>
          <p:txBody>
            <a:bodyPr lIns="92075" tIns="46038" rIns="92075" bIns="46038" anchor="ctr"/>
            <a:lstStyle>
              <a:lvl1pPr algn="l" eaLnBrk="1" hangingPunct="1">
                <a:defRPr sz="4400" b="1">
                  <a:effectLst>
                    <a:glow rad="355600">
                      <a:schemeClr val="bg2"/>
                    </a:glow>
                  </a:effectLst>
                  <a:latin typeface="Arial" charset="0"/>
                </a:defRPr>
              </a:lvl1pPr>
              <a:lvl2pPr algn="l" eaLnBrk="0" hangingPunct="0">
                <a:defRPr sz="4400">
                  <a:solidFill>
                    <a:schemeClr val="tx2"/>
                  </a:solidFill>
                  <a:latin typeface="Arial" charset="0"/>
                  <a:ea typeface="ＭＳ Ｐゴシック" pitchFamily="-107" charset="-128"/>
                  <a:cs typeface="ＭＳ Ｐゴシック" pitchFamily="-107" charset="-128"/>
                </a:defRPr>
              </a:lvl2pPr>
              <a:lvl3pPr algn="l" eaLnBrk="0" hangingPunct="0">
                <a:defRPr sz="4400">
                  <a:solidFill>
                    <a:schemeClr val="tx2"/>
                  </a:solidFill>
                  <a:latin typeface="Arial" charset="0"/>
                  <a:ea typeface="ＭＳ Ｐゴシック" pitchFamily="-107" charset="-128"/>
                  <a:cs typeface="ＭＳ Ｐゴシック" pitchFamily="-107" charset="-128"/>
                </a:defRPr>
              </a:lvl3pPr>
              <a:lvl4pPr algn="l" eaLnBrk="0" hangingPunct="0">
                <a:defRPr sz="4400">
                  <a:solidFill>
                    <a:schemeClr val="tx2"/>
                  </a:solidFill>
                  <a:latin typeface="Arial" charset="0"/>
                  <a:ea typeface="ＭＳ Ｐゴシック" pitchFamily="-107" charset="-128"/>
                  <a:cs typeface="ＭＳ Ｐゴシック" pitchFamily="-107" charset="-128"/>
                </a:defRPr>
              </a:lvl4pPr>
              <a:lvl5pPr algn="l" eaLnBrk="0" hangingPunct="0">
                <a:defRPr sz="4400">
                  <a:solidFill>
                    <a:schemeClr val="tx2"/>
                  </a:solidFill>
                  <a:latin typeface="Arial" charset="0"/>
                  <a:ea typeface="ＭＳ Ｐゴシック" pitchFamily="-107" charset="-128"/>
                  <a:cs typeface="ＭＳ Ｐゴシック" pitchFamily="-107" charset="-128"/>
                </a:defRPr>
              </a:lvl5pPr>
              <a:lvl6pPr marL="457200" fontAlgn="base">
                <a:spcBef>
                  <a:spcPct val="0"/>
                </a:spcBef>
                <a:spcAft>
                  <a:spcPct val="0"/>
                </a:spcAft>
                <a:defRPr sz="4400">
                  <a:solidFill>
                    <a:schemeClr val="tx2"/>
                  </a:solidFill>
                  <a:latin typeface="Times New Roman" pitchFamily="26" charset="0"/>
                </a:defRPr>
              </a:lvl6pPr>
              <a:lvl7pPr marL="914400" fontAlgn="base">
                <a:spcBef>
                  <a:spcPct val="0"/>
                </a:spcBef>
                <a:spcAft>
                  <a:spcPct val="0"/>
                </a:spcAft>
                <a:defRPr sz="4400">
                  <a:solidFill>
                    <a:schemeClr val="tx2"/>
                  </a:solidFill>
                  <a:latin typeface="Times New Roman" pitchFamily="26" charset="0"/>
                </a:defRPr>
              </a:lvl7pPr>
              <a:lvl8pPr marL="1371600" fontAlgn="base">
                <a:spcBef>
                  <a:spcPct val="0"/>
                </a:spcBef>
                <a:spcAft>
                  <a:spcPct val="0"/>
                </a:spcAft>
                <a:defRPr sz="4400">
                  <a:solidFill>
                    <a:schemeClr val="tx2"/>
                  </a:solidFill>
                  <a:latin typeface="Times New Roman" pitchFamily="26" charset="0"/>
                </a:defRPr>
              </a:lvl8pPr>
              <a:lvl9pPr marL="1828800" fontAlgn="base">
                <a:spcBef>
                  <a:spcPct val="0"/>
                </a:spcBef>
                <a:spcAft>
                  <a:spcPct val="0"/>
                </a:spcAft>
                <a:defRPr sz="4400">
                  <a:solidFill>
                    <a:schemeClr val="tx2"/>
                  </a:solidFill>
                  <a:latin typeface="Times New Roman" pitchFamily="26" charset="0"/>
                </a:defRPr>
              </a:lvl9pPr>
            </a:lstStyle>
            <a:p>
              <a:pPr algn="ctr">
                <a:defRPr/>
              </a:pPr>
              <a:r>
                <a:rPr lang="si-LK" dirty="0"/>
                <a:t>එළ</a:t>
              </a:r>
              <a:r>
                <a:rPr lang="si-LK" dirty="0" smtClean="0"/>
                <a:t>ු</a:t>
              </a:r>
              <a:r>
                <a:rPr lang="en-US" dirty="0" err="1" smtClean="0"/>
                <a:t>වා</a:t>
              </a:r>
              <a:r>
                <a:rPr lang="en-US" dirty="0" smtClean="0"/>
                <a:t> ?</a:t>
              </a:r>
              <a:endParaRPr lang="en-US" dirty="0"/>
            </a:p>
          </p:txBody>
        </p:sp>
      </p:grpSp>
      <p:grpSp>
        <p:nvGrpSpPr>
          <p:cNvPr id="8" name="Group 7"/>
          <p:cNvGrpSpPr>
            <a:grpSpLocks/>
          </p:cNvGrpSpPr>
          <p:nvPr/>
        </p:nvGrpSpPr>
        <p:grpSpPr bwMode="auto">
          <a:xfrm>
            <a:off x="3995738" y="1608138"/>
            <a:ext cx="4248150" cy="5122862"/>
            <a:chOff x="3995936" y="1607476"/>
            <a:chExt cx="4248472" cy="5123781"/>
          </a:xfrm>
        </p:grpSpPr>
        <p:pic>
          <p:nvPicPr>
            <p:cNvPr id="200710" name="Picture 4" descr="dan 8 computer ram-ch.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95936" y="1607476"/>
              <a:ext cx="4248472"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2"/>
            <p:cNvSpPr txBox="1">
              <a:spLocks noChangeArrowheads="1"/>
            </p:cNvSpPr>
            <p:nvPr/>
          </p:nvSpPr>
          <p:spPr bwMode="auto">
            <a:xfrm>
              <a:off x="4307110" y="5965945"/>
              <a:ext cx="3576908" cy="765312"/>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eaLnBrk="1" hangingPunct="1">
                <a:defRPr/>
              </a:pPr>
              <a:r>
                <a:rPr lang="en-US" b="1" dirty="0" err="1" smtClean="0">
                  <a:solidFill>
                    <a:schemeClr val="tx1"/>
                  </a:solidFill>
                  <a:effectLst>
                    <a:glow rad="355600">
                      <a:schemeClr val="bg2"/>
                    </a:glow>
                  </a:effectLst>
                  <a:latin typeface="Arial" charset="0"/>
                  <a:ea typeface="ＭＳ Ｐゴシック" charset="0"/>
                  <a:cs typeface="ＭＳ Ｐゴシック" charset="0"/>
                </a:rPr>
                <a:t>බැටළුවා</a:t>
              </a:r>
              <a:r>
                <a:rPr lang="en-US" b="1" dirty="0" smtClean="0">
                  <a:solidFill>
                    <a:schemeClr val="tx1"/>
                  </a:solidFill>
                  <a:effectLst>
                    <a:glow rad="355600">
                      <a:schemeClr val="bg2"/>
                    </a:glow>
                  </a:effectLst>
                  <a:latin typeface="Arial" charset="0"/>
                  <a:ea typeface="ＭＳ Ｐゴシック" charset="0"/>
                  <a:cs typeface="ＭＳ Ｐゴシック" charset="0"/>
                </a:rPr>
                <a:t> ?</a:t>
              </a:r>
              <a:endParaRPr lang="en-US" b="1" dirty="0">
                <a:solidFill>
                  <a:schemeClr val="tx1"/>
                </a:solidFill>
                <a:effectLst>
                  <a:glow rad="355600">
                    <a:schemeClr val="bg2"/>
                  </a:glow>
                </a:effectLst>
                <a:latin typeface="Arial" charset="0"/>
                <a:ea typeface="ＭＳ Ｐゴシック" charset="0"/>
                <a:cs typeface="ＭＳ Ｐゴシック" charset="0"/>
              </a:endParaRPr>
            </a:p>
          </p:txBody>
        </p:sp>
      </p:grpSp>
      <p:pic>
        <p:nvPicPr>
          <p:cNvPr id="6" name="Picture 5" descr="dan 8 ram-8732.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08375" y="1581150"/>
            <a:ext cx="5635625"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9" name="Text Box 7"/>
          <p:cNvSpPr txBox="1">
            <a:spLocks noChangeArrowheads="1"/>
          </p:cNvSpPr>
          <p:nvPr/>
        </p:nvSpPr>
        <p:spPr bwMode="auto">
          <a:xfrm>
            <a:off x="8610600" y="76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b="1">
                <a:latin typeface="Arial" charset="0"/>
                <a:cs typeface="Arial" charset="0"/>
              </a:rPr>
              <a:t>61</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descr="Dan 8 800-RamGoat23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flipH="1">
            <a:off x="0" y="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4" name="Rectangle 2"/>
          <p:cNvSpPr>
            <a:spLocks noGrp="1" noChangeArrowheads="1"/>
          </p:cNvSpPr>
          <p:nvPr>
            <p:ph type="title"/>
          </p:nvPr>
        </p:nvSpPr>
        <p:spPr>
          <a:xfrm>
            <a:off x="-1" y="0"/>
            <a:ext cx="9180513" cy="1143000"/>
          </a:xfrm>
          <a:extLst/>
        </p:spPr>
        <p:txBody>
          <a:bodyPr/>
          <a:lstStyle/>
          <a:p>
            <a:pPr eaLnBrk="1" hangingPunct="1">
              <a:defRPr/>
            </a:pPr>
            <a:r>
              <a:rPr lang="en-US" sz="3600" b="1" dirty="0" smtClean="0">
                <a:solidFill>
                  <a:schemeClr val="tx1"/>
                </a:solidFill>
                <a:effectLst>
                  <a:glow rad="355600">
                    <a:schemeClr val="bg2"/>
                  </a:glow>
                </a:effectLst>
                <a:latin typeface="Arial" charset="0"/>
                <a:ea typeface="ＭＳ Ｐゴシック" charset="0"/>
                <a:cs typeface="ＭＳ Ｐゴシック" charset="0"/>
              </a:rPr>
              <a:t>  </a:t>
            </a:r>
            <a:r>
              <a:rPr lang="si-LK" sz="3600" b="1" dirty="0" smtClean="0">
                <a:solidFill>
                  <a:schemeClr val="tx1"/>
                </a:solidFill>
                <a:effectLst>
                  <a:glow rad="355600">
                    <a:schemeClr val="bg2"/>
                  </a:glow>
                </a:effectLst>
                <a:latin typeface="Arial" charset="0"/>
                <a:ea typeface="ＭＳ Ｐゴシック" charset="0"/>
                <a:cs typeface="ＭＳ Ｐゴシック" charset="0"/>
              </a:rPr>
              <a:t>එළ</a:t>
            </a:r>
            <a:r>
              <a:rPr lang="si-LK" sz="3600" b="1" dirty="0">
                <a:solidFill>
                  <a:schemeClr val="tx1"/>
                </a:solidFill>
                <a:effectLst>
                  <a:glow rad="355600">
                    <a:schemeClr val="bg2"/>
                  </a:glow>
                </a:effectLst>
                <a:latin typeface="Arial" charset="0"/>
                <a:ea typeface="ＭＳ Ｐゴシック" charset="0"/>
                <a:cs typeface="ＭＳ Ｐゴシック" charset="0"/>
              </a:rPr>
              <a:t>ුවා බැටළුවාව </a:t>
            </a:r>
            <a:r>
              <a:rPr lang="si-LK" sz="3600" b="1" dirty="0" smtClean="0">
                <a:solidFill>
                  <a:schemeClr val="tx1"/>
                </a:solidFill>
                <a:effectLst>
                  <a:glow rad="355600">
                    <a:schemeClr val="bg2"/>
                  </a:glow>
                </a:effectLst>
                <a:latin typeface="Arial" charset="0"/>
                <a:ea typeface="ＭＳ Ｐゴシック" charset="0"/>
                <a:cs typeface="ＭＳ Ｐゴシック" charset="0"/>
              </a:rPr>
              <a:t>පර</a:t>
            </a:r>
            <a:r>
              <a:rPr lang="en-US" sz="3600" b="1" dirty="0" err="1" smtClean="0">
                <a:solidFill>
                  <a:schemeClr val="tx1"/>
                </a:solidFill>
                <a:effectLst>
                  <a:glow rad="355600">
                    <a:schemeClr val="bg2"/>
                  </a:glow>
                </a:effectLst>
                <a:latin typeface="Arial" charset="0"/>
                <a:ea typeface="ＭＳ Ｐゴシック" charset="0"/>
                <a:cs typeface="ＭＳ Ｐゴシック" charset="0"/>
              </a:rPr>
              <a:t>දයි</a:t>
            </a:r>
            <a:r>
              <a:rPr lang="en-US" sz="3600" b="1" dirty="0" smtClean="0">
                <a:solidFill>
                  <a:schemeClr val="tx1"/>
                </a:solidFill>
                <a:effectLst>
                  <a:glow rad="355600">
                    <a:schemeClr val="bg2"/>
                  </a:glow>
                </a:effectLst>
                <a:latin typeface="Arial" charset="0"/>
                <a:ea typeface="ＭＳ Ｐゴシック" charset="0"/>
                <a:cs typeface="ＭＳ Ｐゴシック" charset="0"/>
              </a:rPr>
              <a:t>  (</a:t>
            </a:r>
            <a:r>
              <a:rPr lang="en-US" sz="3600" b="1" dirty="0" err="1" smtClean="0">
                <a:solidFill>
                  <a:schemeClr val="tx1"/>
                </a:solidFill>
                <a:effectLst>
                  <a:glow rad="355600">
                    <a:schemeClr val="bg2"/>
                  </a:glow>
                </a:effectLst>
                <a:latin typeface="Arial" charset="0"/>
                <a:ea typeface="ＭＳ Ｐゴシック" charset="0"/>
                <a:cs typeface="ＭＳ Ｐゴシック" charset="0"/>
              </a:rPr>
              <a:t>දානි</a:t>
            </a:r>
            <a:r>
              <a:rPr lang="en-US" sz="3600" b="1" dirty="0" smtClean="0">
                <a:solidFill>
                  <a:schemeClr val="tx1"/>
                </a:solidFill>
                <a:effectLst>
                  <a:glow rad="355600">
                    <a:schemeClr val="bg2"/>
                  </a:glow>
                </a:effectLst>
                <a:latin typeface="Arial" charset="0"/>
                <a:ea typeface="ＭＳ Ｐゴシック" charset="0"/>
                <a:cs typeface="ＭＳ Ｐゴシック" charset="0"/>
              </a:rPr>
              <a:t> . </a:t>
            </a:r>
            <a:r>
              <a:rPr lang="en-US" sz="3600" b="1" dirty="0">
                <a:solidFill>
                  <a:schemeClr val="tx1"/>
                </a:solidFill>
                <a:effectLst>
                  <a:glow rad="355600">
                    <a:schemeClr val="bg2"/>
                  </a:glow>
                </a:effectLst>
                <a:latin typeface="Arial" charset="0"/>
                <a:ea typeface="ＭＳ Ｐゴシック" charset="0"/>
                <a:cs typeface="ＭＳ Ｐゴシック" charset="0"/>
              </a:rPr>
              <a:t>8)?</a:t>
            </a:r>
          </a:p>
        </p:txBody>
      </p:sp>
      <p:sp>
        <p:nvSpPr>
          <p:cNvPr id="202755" name="Text Box 7"/>
          <p:cNvSpPr txBox="1">
            <a:spLocks noChangeArrowheads="1"/>
          </p:cNvSpPr>
          <p:nvPr/>
        </p:nvSpPr>
        <p:spPr bwMode="auto">
          <a:xfrm>
            <a:off x="8610600" y="76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b="1">
                <a:latin typeface="Arial" charset="0"/>
                <a:cs typeface="Arial" charset="0"/>
              </a:rPr>
              <a:t>61</a:t>
            </a: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19" descr="Alexanders Empire"/>
          <p:cNvPicPr>
            <a:picLocks noGrp="1" noChangeAspect="1" noChangeArrowheads="1"/>
          </p:cNvPicPr>
          <p:nvPr>
            <p:ph sz="quarter" idx="3"/>
          </p:nvPr>
        </p:nvPicPr>
        <p:blipFill>
          <a:blip r:embed="rId3" cstate="screen">
            <a:extLst>
              <a:ext uri="{28A0092B-C50C-407E-A947-70E740481C1C}">
                <a14:useLocalDpi xmlns:a14="http://schemas.microsoft.com/office/drawing/2010/main"/>
              </a:ext>
            </a:extLst>
          </a:blip>
          <a:srcRect/>
          <a:stretch>
            <a:fillRect/>
          </a:stretch>
        </p:blipFill>
        <p:spPr>
          <a:xfrm>
            <a:off x="0" y="1244600"/>
            <a:ext cx="9144000" cy="5156200"/>
          </a:xfrm>
          <a:noFill/>
          <a:extLst>
            <a:ext uri="{909E8E84-426E-40dd-AFC4-6F175D3DCCD1}">
              <a14:hiddenFill xmlns:a14="http://schemas.microsoft.com/office/drawing/2010/main">
                <a:solidFill>
                  <a:srgbClr val="FFFFFF"/>
                </a:solidFill>
              </a14:hiddenFill>
            </a:ext>
          </a:extLst>
        </p:spPr>
      </p:pic>
      <p:sp>
        <p:nvSpPr>
          <p:cNvPr id="204802" name="Rectangle 2"/>
          <p:cNvSpPr>
            <a:spLocks noGrp="1" noChangeArrowheads="1"/>
          </p:cNvSpPr>
          <p:nvPr>
            <p:ph type="title"/>
          </p:nvPr>
        </p:nvSpPr>
        <p:spPr>
          <a:xfrm>
            <a:off x="1143000" y="0"/>
            <a:ext cx="7772400" cy="1143000"/>
          </a:xfrm>
        </p:spPr>
        <p:txBody>
          <a:bodyPr/>
          <a:lstStyle/>
          <a:p>
            <a:pPr eaLnBrk="1" hangingPunct="1"/>
            <a:r>
              <a:rPr lang="en-US" sz="3600" b="1" dirty="0" err="1" smtClean="0">
                <a:solidFill>
                  <a:srgbClr val="FFFFFF"/>
                </a:solidFill>
                <a:latin typeface="Arial" charset="0"/>
                <a:ea typeface="ＭＳ Ｐゴシック" charset="0"/>
                <a:cs typeface="ＭＳ Ｐゴシック" charset="0"/>
              </a:rPr>
              <a:t>බැටළුවා</a:t>
            </a:r>
            <a:r>
              <a:rPr lang="en-US" sz="3600" b="1" dirty="0" smtClean="0">
                <a:solidFill>
                  <a:srgbClr val="FFFFFF"/>
                </a:solidFill>
                <a:latin typeface="Arial" charset="0"/>
                <a:ea typeface="ＭＳ Ｐゴシック" charset="0"/>
                <a:cs typeface="ＭＳ Ｐゴシック" charset="0"/>
              </a:rPr>
              <a:t> </a:t>
            </a:r>
            <a:r>
              <a:rPr lang="en-US" sz="3600" b="1" dirty="0" err="1" smtClean="0">
                <a:solidFill>
                  <a:srgbClr val="FFFFFF"/>
                </a:solidFill>
                <a:latin typeface="Arial" charset="0"/>
                <a:ea typeface="ＭＳ Ｐゴシック" charset="0"/>
                <a:cs typeface="ＭＳ Ｐゴシック" charset="0"/>
              </a:rPr>
              <a:t>සහ</a:t>
            </a:r>
            <a:r>
              <a:rPr lang="en-US" sz="3600" b="1" dirty="0" smtClean="0">
                <a:solidFill>
                  <a:srgbClr val="FFFFFF"/>
                </a:solidFill>
                <a:latin typeface="Arial" charset="0"/>
                <a:ea typeface="ＭＳ Ｐゴシック" charset="0"/>
                <a:cs typeface="ＭＳ Ｐゴシック" charset="0"/>
              </a:rPr>
              <a:t> </a:t>
            </a:r>
            <a:r>
              <a:rPr lang="en-US" sz="3600" b="1" dirty="0" err="1" smtClean="0">
                <a:solidFill>
                  <a:srgbClr val="FFFFFF"/>
                </a:solidFill>
                <a:latin typeface="Arial" charset="0"/>
                <a:ea typeface="ＭＳ Ｐゴシック" charset="0"/>
                <a:cs typeface="ＭＳ Ｐゴシック" charset="0"/>
              </a:rPr>
              <a:t>එළුවා</a:t>
            </a:r>
            <a:r>
              <a:rPr lang="en-US" sz="3600" b="1" dirty="0" smtClean="0">
                <a:solidFill>
                  <a:srgbClr val="FFFFFF"/>
                </a:solidFill>
                <a:latin typeface="Arial" charset="0"/>
                <a:ea typeface="ＭＳ Ｐゴシック" charset="0"/>
                <a:cs typeface="ＭＳ Ｐゴシック" charset="0"/>
              </a:rPr>
              <a:t>  (</a:t>
            </a:r>
            <a:r>
              <a:rPr lang="en-US" sz="3600" b="1" dirty="0" err="1" smtClean="0">
                <a:solidFill>
                  <a:srgbClr val="FFFFFF"/>
                </a:solidFill>
                <a:latin typeface="Arial" charset="0"/>
                <a:ea typeface="ＭＳ Ｐゴシック" charset="0"/>
                <a:cs typeface="ＭＳ Ｐゴシック" charset="0"/>
              </a:rPr>
              <a:t>දානි</a:t>
            </a:r>
            <a:r>
              <a:rPr lang="en-US" sz="3600" b="1" dirty="0" smtClean="0">
                <a:solidFill>
                  <a:srgbClr val="FFFFFF"/>
                </a:solidFill>
                <a:latin typeface="Arial" charset="0"/>
                <a:ea typeface="ＭＳ Ｐゴシック" charset="0"/>
                <a:cs typeface="ＭＳ Ｐゴシック" charset="0"/>
              </a:rPr>
              <a:t>. </a:t>
            </a:r>
            <a:r>
              <a:rPr lang="en-US" sz="3600" b="1" dirty="0">
                <a:solidFill>
                  <a:srgbClr val="FFFFFF"/>
                </a:solidFill>
                <a:latin typeface="Arial" charset="0"/>
                <a:ea typeface="ＭＳ Ｐゴシック" charset="0"/>
                <a:cs typeface="ＭＳ Ｐゴシック" charset="0"/>
              </a:rPr>
              <a:t>8)</a:t>
            </a:r>
          </a:p>
        </p:txBody>
      </p:sp>
      <p:sp>
        <p:nvSpPr>
          <p:cNvPr id="204803" name="Rectangle 18"/>
          <p:cNvSpPr>
            <a:spLocks noChangeArrowheads="1"/>
          </p:cNvSpPr>
          <p:nvPr/>
        </p:nvSpPr>
        <p:spPr bwMode="auto">
          <a:xfrm>
            <a:off x="0" y="6248400"/>
            <a:ext cx="9144000" cy="457200"/>
          </a:xfrm>
          <a:prstGeom prst="rect">
            <a:avLst/>
          </a:prstGeom>
          <a:solidFill>
            <a:schemeClr val="bg2"/>
          </a:solidFill>
          <a:ln w="12700" cap="sq">
            <a:solidFill>
              <a:schemeClr val="bg2"/>
            </a:solidFill>
            <a:miter lim="800000"/>
            <a:headEnd type="none" w="sm" len="sm"/>
            <a:tailEnd type="none" w="sm" len="sm"/>
          </a:ln>
        </p:spPr>
        <p:txBody>
          <a:bodyPr wrap="none" anchor="ctr"/>
          <a:lstStyle/>
          <a:p>
            <a:endParaRPr lang="en-US"/>
          </a:p>
        </p:txBody>
      </p:sp>
      <p:pic>
        <p:nvPicPr>
          <p:cNvPr id="66585" name="Picture 25" descr="Goat1hor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209800"/>
            <a:ext cx="3352800"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6" name="Picture 26" descr="goat-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352800" y="3886200"/>
            <a:ext cx="28448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7" name="Picture 27" descr="ram"/>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35700" y="2971800"/>
            <a:ext cx="29083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8" name="Picture 28" descr="horn spoon 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10800000">
            <a:off x="2819400" y="1905000"/>
            <a:ext cx="36576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8" name="Text Box 7"/>
          <p:cNvSpPr txBox="1">
            <a:spLocks noChangeArrowheads="1"/>
          </p:cNvSpPr>
          <p:nvPr/>
        </p:nvSpPr>
        <p:spPr bwMode="auto">
          <a:xfrm>
            <a:off x="8610600" y="76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b="1">
                <a:latin typeface="Arial" charset="0"/>
                <a:cs typeface="Arial" charset="0"/>
              </a:rPr>
              <a:t>61</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6587"/>
                                        </p:tgtEl>
                                        <p:attrNameLst>
                                          <p:attrName>style.visibility</p:attrName>
                                        </p:attrNameLst>
                                      </p:cBhvr>
                                      <p:to>
                                        <p:strVal val="visible"/>
                                      </p:to>
                                    </p:set>
                                    <p:animEffect transition="in" filter="dissolve">
                                      <p:cBhvr>
                                        <p:cTn id="7" dur="500"/>
                                        <p:tgtEl>
                                          <p:spTgt spid="665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6585"/>
                                        </p:tgtEl>
                                        <p:attrNameLst>
                                          <p:attrName>style.visibility</p:attrName>
                                        </p:attrNameLst>
                                      </p:cBhvr>
                                      <p:to>
                                        <p:strVal val="visible"/>
                                      </p:to>
                                    </p:set>
                                    <p:animEffect transition="in" filter="dissolve">
                                      <p:cBhvr>
                                        <p:cTn id="12" dur="500"/>
                                        <p:tgtEl>
                                          <p:spTgt spid="665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6588"/>
                                        </p:tgtEl>
                                        <p:attrNameLst>
                                          <p:attrName>style.visibility</p:attrName>
                                        </p:attrNameLst>
                                      </p:cBhvr>
                                      <p:to>
                                        <p:strVal val="visible"/>
                                      </p:to>
                                    </p:set>
                                    <p:animEffect transition="in" filter="dissolve">
                                      <p:cBhvr>
                                        <p:cTn id="17" dur="500"/>
                                        <p:tgtEl>
                                          <p:spTgt spid="6658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6586"/>
                                        </p:tgtEl>
                                        <p:attrNameLst>
                                          <p:attrName>style.visibility</p:attrName>
                                        </p:attrNameLst>
                                      </p:cBhvr>
                                      <p:to>
                                        <p:strVal val="visible"/>
                                      </p:to>
                                    </p:set>
                                    <p:animEffect transition="in" filter="dissolve">
                                      <p:cBhvr>
                                        <p:cTn id="22" dur="500"/>
                                        <p:tgtEl>
                                          <p:spTgt spid="66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4048" y="260648"/>
            <a:ext cx="3528392" cy="6336704"/>
          </a:xfrm>
          <a:noFill/>
          <a:ln w="9525">
            <a:noFill/>
            <a:miter lim="800000"/>
            <a:headEnd/>
            <a:tailEnd/>
          </a:ln>
          <a:effectLst/>
        </p:spPr>
        <p:txBody>
          <a:bodyPr vert="horz" wrap="square" lIns="91440" tIns="45720" rIns="91440" bIns="45720" numCol="1" anchor="t" anchorCtr="1" compatLnSpc="1">
            <a:prstTxWarp prst="textNoShape">
              <a:avLst/>
            </a:prstTxWarp>
          </a:bodyPr>
          <a:lstStyle/>
          <a:p>
            <a:pPr algn="l"/>
            <a:r>
              <a:rPr lang="si-LK" sz="2800" b="1" dirty="0"/>
              <a:t>දහස් ගණනක් දෙනාගේ පිටුපසින් සිටිමින් ගමන් කරනවාට වඩා තම හේවායන් සමඟ ඉදිරියෙන් ගමන් කිරීමට තිබූ ඇලෙක</a:t>
            </a:r>
            <a:r>
              <a:rPr lang="si-LK" sz="2800" b="1" dirty="0" smtClean="0"/>
              <a:t>්</a:t>
            </a:r>
            <a:r>
              <a:rPr lang="en-US" sz="2800" b="1" dirty="0" err="1" smtClean="0"/>
              <a:t>සැන්ඩ</a:t>
            </a:r>
            <a:r>
              <a:rPr lang="si-LK" sz="2800" b="1" dirty="0" smtClean="0"/>
              <a:t>ර</a:t>
            </a:r>
            <a:r>
              <a:rPr lang="si-LK" sz="2800" b="1" dirty="0"/>
              <a:t>්ගේ </a:t>
            </a:r>
            <a:r>
              <a:rPr lang="en-US" sz="2800" b="1" dirty="0" smtClean="0"/>
              <a:t>“</a:t>
            </a:r>
            <a:r>
              <a:rPr lang="si-LK" sz="2800" b="1" dirty="0" smtClean="0"/>
              <a:t>උමත</a:t>
            </a:r>
            <a:r>
              <a:rPr lang="si-LK" sz="2800" b="1" dirty="0"/>
              <a:t>ු උද්යො</a:t>
            </a:r>
            <a:r>
              <a:rPr lang="si-LK" sz="2800" b="1" dirty="0" smtClean="0"/>
              <a:t>ගය</a:t>
            </a:r>
            <a:r>
              <a:rPr lang="en-US" sz="2800" b="1" dirty="0" smtClean="0"/>
              <a:t>”</a:t>
            </a:r>
            <a:r>
              <a:rPr lang="si-LK" sz="2800" b="1" dirty="0" smtClean="0"/>
              <a:t> </a:t>
            </a:r>
            <a:r>
              <a:rPr lang="si-LK" sz="2800" b="1" dirty="0"/>
              <a:t>ඔවුන්ගේ උපකාර ලැබීමට හේතුවක් විය</a:t>
            </a:r>
            <a:r>
              <a:rPr lang="en-US" sz="2800" b="1" dirty="0" smtClean="0"/>
              <a:t>.</a:t>
            </a:r>
            <a:endParaRPr lang="en-US" sz="2800" b="1" dirty="0"/>
          </a:p>
        </p:txBody>
      </p:sp>
      <p:pic>
        <p:nvPicPr>
          <p:cNvPr id="4" name="Picture 3"/>
          <p:cNvPicPr>
            <a:picLocks noChangeAspect="1"/>
          </p:cNvPicPr>
          <p:nvPr/>
        </p:nvPicPr>
        <p:blipFill>
          <a:blip r:embed="rId2"/>
          <a:stretch>
            <a:fillRect/>
          </a:stretch>
        </p:blipFill>
        <p:spPr>
          <a:xfrm>
            <a:off x="0" y="0"/>
            <a:ext cx="4457700" cy="6858000"/>
          </a:xfrm>
          <a:prstGeom prst="rect">
            <a:avLst/>
          </a:prstGeom>
        </p:spPr>
      </p:pic>
    </p:spTree>
    <p:extLst>
      <p:ext uri="{BB962C8B-B14F-4D97-AF65-F5344CB8AC3E}">
        <p14:creationId xmlns:p14="http://schemas.microsoft.com/office/powerpoint/2010/main" val="13368447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37312"/>
            <a:ext cx="9144000" cy="635530"/>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algn="r"/>
            <a:r>
              <a:rPr lang="si-LK" sz="1800" b="1" dirty="0">
                <a:latin typeface="Arial"/>
                <a:cs typeface="Arial"/>
              </a:rPr>
              <a:t>ප්‍රතිවාදියාට අවස්ථාවක් ලැබීමට පෙර ඔහුගේ දිගු හෙල්</a:t>
            </a:r>
            <a:r>
              <a:rPr lang="si-LK" sz="1800" b="1" dirty="0" smtClean="0">
                <a:latin typeface="Arial"/>
                <a:cs typeface="Arial"/>
              </a:rPr>
              <a:t>ල</a:t>
            </a:r>
            <a:r>
              <a:rPr lang="en-US" sz="1800" b="1" dirty="0" smtClean="0">
                <a:latin typeface="Arial"/>
                <a:cs typeface="Arial"/>
              </a:rPr>
              <a:t>ය </a:t>
            </a:r>
            <a:r>
              <a:rPr lang="en-US" sz="1800" b="1" dirty="0" err="1" smtClean="0">
                <a:latin typeface="Arial"/>
                <a:cs typeface="Arial"/>
              </a:rPr>
              <a:t>ඉක්මන්</a:t>
            </a:r>
            <a:r>
              <a:rPr lang="en-US" sz="1800" b="1" dirty="0" smtClean="0">
                <a:latin typeface="Arial"/>
                <a:cs typeface="Arial"/>
              </a:rPr>
              <a:t> </a:t>
            </a:r>
            <a:r>
              <a:rPr lang="en-US" sz="1800" b="1" dirty="0" err="1" smtClean="0">
                <a:latin typeface="Arial"/>
                <a:cs typeface="Arial"/>
              </a:rPr>
              <a:t>විය</a:t>
            </a:r>
            <a:endParaRPr lang="en-US" sz="1800" b="1" dirty="0">
              <a:latin typeface="Arial"/>
              <a:cs typeface="Arial"/>
            </a:endParaRPr>
          </a:p>
        </p:txBody>
      </p:sp>
      <p:pic>
        <p:nvPicPr>
          <p:cNvPr id="3" name="Picture 2"/>
          <p:cNvPicPr>
            <a:picLocks noChangeAspect="1"/>
          </p:cNvPicPr>
          <p:nvPr/>
        </p:nvPicPr>
        <p:blipFill>
          <a:blip r:embed="rId3"/>
          <a:stretch>
            <a:fillRect/>
          </a:stretch>
        </p:blipFill>
        <p:spPr>
          <a:xfrm>
            <a:off x="-1" y="0"/>
            <a:ext cx="9184777" cy="6237312"/>
          </a:xfrm>
          <a:prstGeom prst="rect">
            <a:avLst/>
          </a:prstGeom>
        </p:spPr>
      </p:pic>
    </p:spTree>
    <p:extLst>
      <p:ext uri="{BB962C8B-B14F-4D97-AF65-F5344CB8AC3E}">
        <p14:creationId xmlns:p14="http://schemas.microsoft.com/office/powerpoint/2010/main" val="38142512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35"/>
          <p:cNvSpPr>
            <a:spLocks noChangeArrowheads="1"/>
          </p:cNvSpPr>
          <p:nvPr/>
        </p:nvSpPr>
        <p:spPr bwMode="auto">
          <a:xfrm>
            <a:off x="-28600" y="1317623"/>
            <a:ext cx="9144000" cy="1008063"/>
          </a:xfrm>
          <a:prstGeom prst="rect">
            <a:avLst/>
          </a:prstGeom>
          <a:solidFill>
            <a:schemeClr val="bg2"/>
          </a:solidFill>
          <a:ln w="57150" cap="sq">
            <a:solidFill>
              <a:srgbClr val="FF0000"/>
            </a:solidFill>
            <a:round/>
            <a:headEnd/>
            <a:tailEnd/>
          </a:ln>
        </p:spPr>
        <p:txBody>
          <a:bodyPr wrap="none" anchor="ctr"/>
          <a:lstStyle/>
          <a:p>
            <a:endParaRPr lang="en-US" sz="2000">
              <a:solidFill>
                <a:srgbClr val="FFFFFF"/>
              </a:solidFill>
              <a:latin typeface="Arial"/>
              <a:cs typeface="Arial"/>
            </a:endParaRPr>
          </a:p>
        </p:txBody>
      </p:sp>
      <p:sp>
        <p:nvSpPr>
          <p:cNvPr id="119810" name="Rectangle 128"/>
          <p:cNvSpPr>
            <a:spLocks noGrp="1" noChangeArrowheads="1"/>
          </p:cNvSpPr>
          <p:nvPr>
            <p:ph type="title" idx="4294967295"/>
          </p:nvPr>
        </p:nvSpPr>
        <p:spPr>
          <a:xfrm>
            <a:off x="1371600" y="762000"/>
            <a:ext cx="6553200" cy="685800"/>
          </a:xfrm>
        </p:spPr>
        <p:txBody>
          <a:bodyPr/>
          <a:lstStyle/>
          <a:p>
            <a:pPr eaLnBrk="1" hangingPunct="1"/>
            <a:r>
              <a:rPr lang="en-US" sz="2400">
                <a:solidFill>
                  <a:srgbClr val="FFFFFF"/>
                </a:solidFill>
                <a:latin typeface="Arial" charset="0"/>
                <a:ea typeface="ＭＳ Ｐゴシック" charset="0"/>
              </a:rPr>
              <a:t>The Intertestamental Era (3 slides)</a:t>
            </a:r>
          </a:p>
        </p:txBody>
      </p:sp>
      <p:sp>
        <p:nvSpPr>
          <p:cNvPr id="13433" name="Rectangle 121"/>
          <p:cNvSpPr>
            <a:spLocks noChangeArrowheads="1"/>
          </p:cNvSpPr>
          <p:nvPr/>
        </p:nvSpPr>
        <p:spPr bwMode="auto">
          <a:xfrm>
            <a:off x="6858000" y="1484313"/>
            <a:ext cx="2286000" cy="828675"/>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defRPr/>
            </a:pPr>
            <a:r>
              <a:rPr lang="si-LK" sz="2000" b="1" dirty="0">
                <a:solidFill>
                  <a:srgbClr val="FFFFFF"/>
                </a:solidFill>
                <a:effectLst>
                  <a:outerShdw blurRad="38100" dist="38100" dir="2700000" algn="tl">
                    <a:srgbClr val="000000"/>
                  </a:outerShdw>
                </a:effectLst>
                <a:latin typeface="Arial"/>
                <a:ea typeface="Arial" charset="0"/>
                <a:cs typeface="Arial"/>
              </a:rPr>
              <a:t>ක්‍ර</a:t>
            </a:r>
            <a:r>
              <a:rPr lang="si-LK" sz="2000" b="1" dirty="0" smtClean="0">
                <a:solidFill>
                  <a:srgbClr val="FFFFFF"/>
                </a:solidFill>
                <a:effectLst>
                  <a:outerShdw blurRad="38100" dist="38100" dir="2700000" algn="tl">
                    <a:srgbClr val="000000"/>
                  </a:outerShdw>
                </a:effectLst>
                <a:latin typeface="Arial"/>
                <a:ea typeface="Arial" charset="0"/>
                <a:cs typeface="Arial"/>
              </a:rPr>
              <a:t>ි</a:t>
            </a:r>
            <a:r>
              <a:rPr lang="si-LK" sz="2000" b="1" dirty="0">
                <a:solidFill>
                  <a:srgbClr val="FFFFFF"/>
                </a:solidFill>
                <a:effectLst>
                  <a:outerShdw blurRad="38100" dist="38100" dir="2700000" algn="tl">
                    <a:srgbClr val="000000"/>
                  </a:outerShdw>
                </a:effectLst>
                <a:latin typeface="Arial"/>
                <a:ea typeface="Arial" charset="0"/>
                <a:cs typeface="Arial"/>
              </a:rPr>
              <a:t>ස්තුස්ගේ</a:t>
            </a:r>
            <a:r>
              <a:rPr lang="si-LK" sz="2000" b="1" dirty="0" smtClean="0">
                <a:solidFill>
                  <a:srgbClr val="FFFFFF"/>
                </a:solidFill>
                <a:effectLst>
                  <a:outerShdw blurRad="38100" dist="38100" dir="2700000" algn="tl">
                    <a:srgbClr val="000000"/>
                  </a:outerShdw>
                </a:effectLst>
                <a:latin typeface="Arial"/>
                <a:ea typeface="Arial" charset="0"/>
                <a:cs typeface="Arial"/>
              </a:rPr>
              <a:t> පැමිණීම</a:t>
            </a:r>
            <a:endParaRPr lang="en-US" sz="2000" b="1" dirty="0">
              <a:solidFill>
                <a:srgbClr val="FFFFFF"/>
              </a:solidFill>
              <a:effectLst>
                <a:outerShdw blurRad="38100" dist="38100" dir="2700000" algn="tl">
                  <a:srgbClr val="000000"/>
                </a:outerShdw>
              </a:effectLst>
              <a:latin typeface="Arial"/>
              <a:ea typeface="Arial" charset="0"/>
              <a:cs typeface="Arial"/>
            </a:endParaRPr>
          </a:p>
        </p:txBody>
      </p:sp>
      <p:sp>
        <p:nvSpPr>
          <p:cNvPr id="13431" name="Rectangle 119"/>
          <p:cNvSpPr>
            <a:spLocks noChangeArrowheads="1"/>
          </p:cNvSpPr>
          <p:nvPr/>
        </p:nvSpPr>
        <p:spPr bwMode="auto">
          <a:xfrm>
            <a:off x="4457700" y="1512093"/>
            <a:ext cx="2286000" cy="828675"/>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defRPr/>
            </a:pPr>
            <a:r>
              <a:rPr lang="si-LK" sz="2000" b="1" dirty="0">
                <a:solidFill>
                  <a:srgbClr val="FFFFFF"/>
                </a:solidFill>
                <a:effectLst>
                  <a:outerShdw blurRad="38100" dist="38100" dir="2700000" algn="tl">
                    <a:srgbClr val="000000"/>
                  </a:outerShdw>
                </a:effectLst>
                <a:latin typeface="Arial"/>
                <a:ea typeface="Arial" charset="0"/>
                <a:cs typeface="Arial"/>
              </a:rPr>
              <a:t>අන්තර්තෙස්</a:t>
            </a:r>
            <a:r>
              <a:rPr lang="si-LK" sz="2000" b="1" dirty="0" smtClean="0">
                <a:solidFill>
                  <a:srgbClr val="FFFFFF"/>
                </a:solidFill>
                <a:effectLst>
                  <a:outerShdw blurRad="38100" dist="38100" dir="2700000" algn="tl">
                    <a:srgbClr val="000000"/>
                  </a:outerShdw>
                </a:effectLst>
                <a:latin typeface="Arial"/>
                <a:ea typeface="Arial" charset="0"/>
                <a:cs typeface="Arial"/>
              </a:rPr>
              <a:t>තමේන</a:t>
            </a:r>
            <a:r>
              <a:rPr lang="si-LK" sz="2000" b="1" dirty="0">
                <a:solidFill>
                  <a:srgbClr val="FFFFFF"/>
                </a:solidFill>
                <a:effectLst>
                  <a:outerShdw blurRad="38100" dist="38100" dir="2700000" algn="tl">
                    <a:srgbClr val="000000"/>
                  </a:outerShdw>
                </a:effectLst>
                <a:latin typeface="Arial"/>
                <a:ea typeface="Arial" charset="0"/>
                <a:cs typeface="Arial"/>
              </a:rPr>
              <a:t>්ත</a:t>
            </a:r>
            <a:r>
              <a:rPr lang="si-LK" sz="2000" b="1" dirty="0" smtClean="0">
                <a:solidFill>
                  <a:srgbClr val="FFFFFF"/>
                </a:solidFill>
                <a:effectLst>
                  <a:outerShdw blurRad="38100" dist="38100" dir="2700000" algn="tl">
                    <a:srgbClr val="000000"/>
                  </a:outerShdw>
                </a:effectLst>
                <a:latin typeface="Arial"/>
                <a:ea typeface="Arial" charset="0"/>
                <a:cs typeface="Arial"/>
              </a:rPr>
              <a:t>ු යුගය</a:t>
            </a:r>
            <a:endParaRPr lang="en-US" sz="2000" b="1" dirty="0">
              <a:solidFill>
                <a:srgbClr val="FFFFFF"/>
              </a:solidFill>
              <a:effectLst>
                <a:outerShdw blurRad="38100" dist="38100" dir="2700000" algn="tl">
                  <a:srgbClr val="000000"/>
                </a:outerShdw>
              </a:effectLst>
              <a:latin typeface="Arial"/>
              <a:ea typeface="Arial" charset="0"/>
              <a:cs typeface="Arial"/>
            </a:endParaRPr>
          </a:p>
        </p:txBody>
      </p:sp>
      <p:sp>
        <p:nvSpPr>
          <p:cNvPr id="13429" name="Rectangle 117"/>
          <p:cNvSpPr>
            <a:spLocks noChangeArrowheads="1"/>
          </p:cNvSpPr>
          <p:nvPr/>
        </p:nvSpPr>
        <p:spPr bwMode="auto">
          <a:xfrm>
            <a:off x="2286000" y="1484313"/>
            <a:ext cx="2286000" cy="828675"/>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defRPr/>
            </a:pPr>
            <a:r>
              <a:rPr lang="si-LK" altLang="zh-CN" sz="2000" b="1" dirty="0">
                <a:solidFill>
                  <a:srgbClr val="FFFFFF"/>
                </a:solidFill>
                <a:effectLst>
                  <a:outerShdw blurRad="38100" dist="38100" dir="2700000" algn="tl">
                    <a:srgbClr val="000000"/>
                  </a:outerShdw>
                </a:effectLst>
                <a:latin typeface="Arial"/>
                <a:ea typeface="Arial" charset="0"/>
                <a:cs typeface="Arial"/>
              </a:rPr>
              <a:t>මලාක</a:t>
            </a:r>
            <a:r>
              <a:rPr lang="si-LK" altLang="zh-CN" sz="2000" b="1" dirty="0" smtClean="0">
                <a:solidFill>
                  <a:srgbClr val="FFFFFF"/>
                </a:solidFill>
                <a:effectLst>
                  <a:outerShdw blurRad="38100" dist="38100" dir="2700000" algn="tl">
                    <a:srgbClr val="000000"/>
                  </a:outerShdw>
                </a:effectLst>
                <a:latin typeface="Arial"/>
                <a:ea typeface="Arial" charset="0"/>
                <a:cs typeface="Arial"/>
              </a:rPr>
              <a:t>ි / පැරණි ගිවිසුම අවසානය</a:t>
            </a:r>
            <a:endParaRPr lang="en-US" altLang="zh-CN" sz="2000" b="1" dirty="0" smtClean="0">
              <a:solidFill>
                <a:srgbClr val="FFFFFF"/>
              </a:solidFill>
              <a:effectLst>
                <a:outerShdw blurRad="38100" dist="38100" dir="2700000" algn="tl">
                  <a:srgbClr val="000000"/>
                </a:outerShdw>
              </a:effectLst>
              <a:latin typeface="Arial"/>
              <a:ea typeface="Arial" charset="0"/>
              <a:cs typeface="Arial"/>
            </a:endParaRPr>
          </a:p>
        </p:txBody>
      </p:sp>
      <p:sp>
        <p:nvSpPr>
          <p:cNvPr id="13427" name="Rectangle 115"/>
          <p:cNvSpPr>
            <a:spLocks noChangeArrowheads="1"/>
          </p:cNvSpPr>
          <p:nvPr/>
        </p:nvSpPr>
        <p:spPr bwMode="auto">
          <a:xfrm>
            <a:off x="0" y="1484313"/>
            <a:ext cx="2286000" cy="828675"/>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defRPr/>
            </a:pPr>
            <a:r>
              <a:rPr lang="si-LK" altLang="zh-CN" sz="2000" b="1" i="1" dirty="0">
                <a:solidFill>
                  <a:srgbClr val="FFFFFF"/>
                </a:solidFill>
                <a:effectLst>
                  <a:outerShdw blurRad="38100" dist="38100" dir="2700000" algn="tl">
                    <a:srgbClr val="000000"/>
                  </a:outerShdw>
                </a:effectLst>
                <a:latin typeface="Arial"/>
                <a:ea typeface="Arial" charset="0"/>
                <a:cs typeface="Arial"/>
              </a:rPr>
              <a:t>සිදුවීම</a:t>
            </a:r>
            <a:r>
              <a:rPr lang="en-US" altLang="zh-CN" sz="2000" b="1" i="1" dirty="0" smtClean="0">
                <a:solidFill>
                  <a:srgbClr val="FFFFFF"/>
                </a:solidFill>
                <a:effectLst>
                  <a:outerShdw blurRad="38100" dist="38100" dir="2700000" algn="tl">
                    <a:srgbClr val="000000"/>
                  </a:outerShdw>
                </a:effectLst>
                <a:latin typeface="Arial"/>
                <a:ea typeface="Arial" charset="0"/>
                <a:cs typeface="Arial"/>
              </a:rPr>
              <a:t>/ </a:t>
            </a:r>
            <a:endParaRPr lang="en-US" altLang="zh-CN" sz="2000" b="1" i="1" dirty="0">
              <a:solidFill>
                <a:srgbClr val="FFFFFF"/>
              </a:solidFill>
              <a:effectLst>
                <a:outerShdw blurRad="38100" dist="38100" dir="2700000" algn="tl">
                  <a:srgbClr val="000000"/>
                </a:outerShdw>
              </a:effectLst>
              <a:latin typeface="Arial"/>
              <a:ea typeface="Arial" charset="0"/>
              <a:cs typeface="Arial"/>
            </a:endParaRPr>
          </a:p>
          <a:p>
            <a:pPr>
              <a:spcBef>
                <a:spcPct val="20000"/>
              </a:spcBef>
              <a:buClr>
                <a:schemeClr val="tx2"/>
              </a:buClr>
              <a:buSzPct val="75000"/>
              <a:buFont typeface="Wingdings" charset="0"/>
              <a:buNone/>
              <a:defRPr/>
            </a:pPr>
            <a:r>
              <a:rPr lang="si-LK" sz="2000" b="1" i="1" dirty="0">
                <a:solidFill>
                  <a:srgbClr val="FFFFFF"/>
                </a:solidFill>
                <a:effectLst>
                  <a:outerShdw blurRad="38100" dist="38100" dir="2700000" algn="tl">
                    <a:srgbClr val="000000"/>
                  </a:outerShdw>
                </a:effectLst>
                <a:latin typeface="Arial"/>
                <a:ea typeface="Arial" charset="0"/>
                <a:cs typeface="Arial"/>
              </a:rPr>
              <a:t>කාලපරාසය</a:t>
            </a:r>
            <a:endParaRPr lang="en-US" sz="2000" b="1" i="1" dirty="0">
              <a:solidFill>
                <a:srgbClr val="FFFFFF"/>
              </a:solidFill>
              <a:effectLst>
                <a:outerShdw blurRad="38100" dist="38100" dir="2700000" algn="tl">
                  <a:srgbClr val="000000"/>
                </a:outerShdw>
              </a:effectLst>
              <a:latin typeface="Arial"/>
              <a:ea typeface="Arial" charset="0"/>
              <a:cs typeface="Arial"/>
            </a:endParaRPr>
          </a:p>
        </p:txBody>
      </p:sp>
      <p:sp>
        <p:nvSpPr>
          <p:cNvPr id="13366" name="Rectangle 54"/>
          <p:cNvSpPr>
            <a:spLocks noChangeArrowheads="1"/>
          </p:cNvSpPr>
          <p:nvPr/>
        </p:nvSpPr>
        <p:spPr bwMode="auto">
          <a:xfrm>
            <a:off x="6858000" y="5099050"/>
            <a:ext cx="2286000" cy="957263"/>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defRPr/>
            </a:pPr>
            <a:r>
              <a:rPr lang="si-LK" altLang="zh-CN" sz="2000" b="1" dirty="0" smtClean="0">
                <a:solidFill>
                  <a:srgbClr val="FFFFFF"/>
                </a:solidFill>
                <a:effectLst>
                  <a:outerShdw blurRad="38100" dist="38100" dir="2700000" algn="tl">
                    <a:srgbClr val="000000"/>
                  </a:outerShdw>
                </a:effectLst>
                <a:latin typeface="Arial"/>
                <a:ea typeface="Arial" charset="0"/>
                <a:cs typeface="Arial"/>
              </a:rPr>
              <a:t>පරිසිවරු</a:t>
            </a:r>
            <a:r>
              <a:rPr lang="en-US" altLang="zh-CN" sz="2000" b="1" dirty="0">
                <a:solidFill>
                  <a:srgbClr val="FFFFFF"/>
                </a:solidFill>
                <a:effectLst>
                  <a:outerShdw blurRad="38100" dist="38100" dir="2700000" algn="tl">
                    <a:srgbClr val="000000"/>
                  </a:outerShdw>
                </a:effectLst>
                <a:latin typeface="Arial"/>
                <a:ea typeface="Arial" charset="0"/>
                <a:cs typeface="Arial"/>
              </a:rPr>
              <a:t> </a:t>
            </a:r>
            <a:r>
              <a:rPr lang="en-US" altLang="zh-CN" sz="2000" b="1" dirty="0" smtClean="0">
                <a:solidFill>
                  <a:srgbClr val="FFFFFF"/>
                </a:solidFill>
                <a:effectLst>
                  <a:outerShdw blurRad="38100" dist="38100" dir="2700000" algn="tl">
                    <a:srgbClr val="000000"/>
                  </a:outerShdw>
                </a:effectLst>
                <a:latin typeface="Arial"/>
                <a:ea typeface="Arial" charset="0"/>
                <a:cs typeface="Arial"/>
              </a:rPr>
              <a:t> </a:t>
            </a:r>
            <a:r>
              <a:rPr lang="en-US" altLang="zh-CN" sz="2000" b="1" dirty="0">
                <a:solidFill>
                  <a:srgbClr val="FFFFFF"/>
                </a:solidFill>
                <a:effectLst>
                  <a:outerShdw blurRad="38100" dist="38100" dir="2700000" algn="tl">
                    <a:srgbClr val="000000"/>
                  </a:outerShdw>
                </a:effectLst>
                <a:latin typeface="Arial"/>
                <a:ea typeface="Arial" charset="0"/>
                <a:cs typeface="Arial"/>
              </a:rPr>
              <a:t>/ </a:t>
            </a:r>
            <a:r>
              <a:rPr lang="si-LK" altLang="zh-CN" sz="2000" b="1" dirty="0">
                <a:solidFill>
                  <a:srgbClr val="FFFFFF"/>
                </a:solidFill>
                <a:effectLst>
                  <a:outerShdw blurRad="38100" dist="38100" dir="2700000" algn="tl">
                    <a:srgbClr val="000000"/>
                  </a:outerShdw>
                </a:effectLst>
                <a:latin typeface="Arial"/>
                <a:ea typeface="Arial" charset="0"/>
                <a:cs typeface="Arial"/>
              </a:rPr>
              <a:t>සදුසිවරු</a:t>
            </a:r>
            <a:endParaRPr lang="en-US" sz="2000" b="1" dirty="0">
              <a:solidFill>
                <a:srgbClr val="FFFFFF"/>
              </a:solidFill>
              <a:effectLst>
                <a:outerShdw blurRad="38100" dist="38100" dir="2700000" algn="tl">
                  <a:srgbClr val="000000"/>
                </a:outerShdw>
              </a:effectLst>
              <a:latin typeface="Arial"/>
              <a:ea typeface="Arial" charset="0"/>
              <a:cs typeface="Arial"/>
            </a:endParaRPr>
          </a:p>
        </p:txBody>
      </p:sp>
      <p:sp>
        <p:nvSpPr>
          <p:cNvPr id="13365" name="Rectangle 53"/>
          <p:cNvSpPr>
            <a:spLocks noChangeArrowheads="1"/>
          </p:cNvSpPr>
          <p:nvPr/>
        </p:nvSpPr>
        <p:spPr bwMode="auto">
          <a:xfrm>
            <a:off x="4572000" y="5099050"/>
            <a:ext cx="2286000" cy="957263"/>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defRPr/>
            </a:pPr>
            <a:r>
              <a:rPr lang="si-LK" sz="2000" b="1" dirty="0">
                <a:solidFill>
                  <a:srgbClr val="FFFFFF"/>
                </a:solidFill>
                <a:effectLst>
                  <a:outerShdw blurRad="38100" dist="38100" dir="2700000" algn="tl">
                    <a:srgbClr val="000000"/>
                  </a:outerShdw>
                </a:effectLst>
                <a:latin typeface="Arial"/>
                <a:ea typeface="Arial" charset="0"/>
                <a:cs typeface="Arial"/>
              </a:rPr>
              <a:t>යුදෙව</a:t>
            </a:r>
            <a:r>
              <a:rPr lang="si-LK" sz="2000" b="1" dirty="0" smtClean="0">
                <a:solidFill>
                  <a:srgbClr val="FFFFFF"/>
                </a:solidFill>
                <a:effectLst>
                  <a:outerShdw blurRad="38100" dist="38100" dir="2700000" algn="tl">
                    <a:srgbClr val="000000"/>
                  </a:outerShdw>
                </a:effectLst>
                <a:latin typeface="Arial"/>
                <a:ea typeface="Arial" charset="0"/>
                <a:cs typeface="Arial"/>
              </a:rPr>
              <a:t>් කණ්ඩායම් බිහිවීම</a:t>
            </a:r>
            <a:endParaRPr lang="en-US" sz="2000" b="1" dirty="0">
              <a:solidFill>
                <a:srgbClr val="FFFFFF"/>
              </a:solidFill>
              <a:effectLst>
                <a:outerShdw blurRad="38100" dist="38100" dir="2700000" algn="tl">
                  <a:srgbClr val="000000"/>
                </a:outerShdw>
              </a:effectLst>
              <a:latin typeface="Arial"/>
              <a:ea typeface="Arial" charset="0"/>
              <a:cs typeface="Arial"/>
            </a:endParaRPr>
          </a:p>
        </p:txBody>
      </p:sp>
      <p:sp>
        <p:nvSpPr>
          <p:cNvPr id="13364" name="Rectangle 52"/>
          <p:cNvSpPr>
            <a:spLocks noChangeArrowheads="1"/>
          </p:cNvSpPr>
          <p:nvPr/>
        </p:nvSpPr>
        <p:spPr bwMode="auto">
          <a:xfrm>
            <a:off x="2286000" y="5099050"/>
            <a:ext cx="2286000" cy="957263"/>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defRPr/>
            </a:pPr>
            <a:r>
              <a:rPr lang="si-LK" altLang="zh-CN" sz="2000" b="1" dirty="0">
                <a:solidFill>
                  <a:srgbClr val="FFFFFF"/>
                </a:solidFill>
                <a:effectLst>
                  <a:outerShdw blurRad="38100" dist="38100" dir="2700000" algn="tl">
                    <a:srgbClr val="000000"/>
                  </a:outerShdw>
                </a:effectLst>
                <a:latin typeface="Arial"/>
                <a:ea typeface="Arial" charset="0"/>
                <a:cs typeface="Arial"/>
              </a:rPr>
              <a:t>පූජකයන්</a:t>
            </a:r>
            <a:r>
              <a:rPr lang="en-US" altLang="zh-CN" sz="2000" b="1" dirty="0" smtClean="0">
                <a:solidFill>
                  <a:srgbClr val="FFFFFF"/>
                </a:solidFill>
                <a:effectLst>
                  <a:outerShdw blurRad="38100" dist="38100" dir="2700000" algn="tl">
                    <a:srgbClr val="000000"/>
                  </a:outerShdw>
                </a:effectLst>
                <a:latin typeface="Arial"/>
                <a:ea typeface="Arial" charset="0"/>
                <a:cs typeface="Arial"/>
              </a:rPr>
              <a:t>/</a:t>
            </a:r>
            <a:r>
              <a:rPr lang="si-LK" altLang="zh-CN" sz="2000" b="1" dirty="0" smtClean="0">
                <a:solidFill>
                  <a:srgbClr val="FFFFFF"/>
                </a:solidFill>
                <a:effectLst>
                  <a:outerShdw blurRad="38100" dist="38100" dir="2700000" algn="tl">
                    <a:srgbClr val="000000"/>
                  </a:outerShdw>
                </a:effectLst>
                <a:latin typeface="Arial"/>
                <a:ea typeface="Arial" charset="0"/>
                <a:cs typeface="Arial"/>
              </a:rPr>
              <a:t>ලියන්නන්</a:t>
            </a:r>
            <a:endParaRPr lang="en-US" sz="2000" b="1" dirty="0">
              <a:solidFill>
                <a:srgbClr val="FFFFFF"/>
              </a:solidFill>
              <a:effectLst>
                <a:outerShdw blurRad="38100" dist="38100" dir="2700000" algn="tl">
                  <a:srgbClr val="000000"/>
                </a:outerShdw>
              </a:effectLst>
              <a:latin typeface="Arial"/>
              <a:ea typeface="Arial" charset="0"/>
              <a:cs typeface="Arial"/>
            </a:endParaRPr>
          </a:p>
        </p:txBody>
      </p:sp>
      <p:sp>
        <p:nvSpPr>
          <p:cNvPr id="13363" name="Rectangle 51"/>
          <p:cNvSpPr>
            <a:spLocks noChangeArrowheads="1"/>
          </p:cNvSpPr>
          <p:nvPr/>
        </p:nvSpPr>
        <p:spPr bwMode="auto">
          <a:xfrm>
            <a:off x="0" y="5099050"/>
            <a:ext cx="2286000" cy="957263"/>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defRPr/>
            </a:pPr>
            <a:r>
              <a:rPr lang="si-LK" sz="2000" b="1" i="1" dirty="0" smtClean="0">
                <a:solidFill>
                  <a:srgbClr val="FFFFFF"/>
                </a:solidFill>
                <a:effectLst>
                  <a:outerShdw blurRad="38100" dist="38100" dir="2700000" algn="tl">
                    <a:srgbClr val="000000"/>
                  </a:outerShdw>
                </a:effectLst>
                <a:latin typeface="Arial"/>
                <a:ea typeface="Arial" charset="0"/>
                <a:cs typeface="Arial"/>
              </a:rPr>
              <a:t>ආගමික නායකයන්</a:t>
            </a:r>
            <a:endParaRPr lang="en-US" sz="2000" b="1" i="1" dirty="0">
              <a:solidFill>
                <a:srgbClr val="FFFFFF"/>
              </a:solidFill>
              <a:effectLst>
                <a:outerShdw blurRad="38100" dist="38100" dir="2700000" algn="tl">
                  <a:srgbClr val="000000"/>
                </a:outerShdw>
              </a:effectLst>
              <a:latin typeface="Arial"/>
              <a:ea typeface="Arial" charset="0"/>
              <a:cs typeface="Arial"/>
            </a:endParaRPr>
          </a:p>
        </p:txBody>
      </p:sp>
      <p:sp>
        <p:nvSpPr>
          <p:cNvPr id="13362" name="Rectangle 50"/>
          <p:cNvSpPr>
            <a:spLocks noChangeArrowheads="1"/>
          </p:cNvSpPr>
          <p:nvPr/>
        </p:nvSpPr>
        <p:spPr bwMode="auto">
          <a:xfrm>
            <a:off x="6858000" y="4119563"/>
            <a:ext cx="2286000" cy="979487"/>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defRPr/>
            </a:pPr>
            <a:r>
              <a:rPr lang="si-LK" altLang="zh-CN" sz="2000" b="1" dirty="0">
                <a:solidFill>
                  <a:srgbClr val="FFFFFF"/>
                </a:solidFill>
                <a:effectLst>
                  <a:outerShdw blurRad="38100" dist="38100" dir="2700000" algn="tl">
                    <a:srgbClr val="000000"/>
                  </a:outerShdw>
                </a:effectLst>
                <a:latin typeface="Arial"/>
                <a:ea typeface="Arial" charset="0"/>
                <a:cs typeface="Arial"/>
              </a:rPr>
              <a:t>සිනගෝග</a:t>
            </a:r>
            <a:r>
              <a:rPr lang="en-US" altLang="zh-CN" sz="2000" b="1" dirty="0" smtClean="0">
                <a:solidFill>
                  <a:srgbClr val="FFFFFF"/>
                </a:solidFill>
                <a:effectLst>
                  <a:outerShdw blurRad="38100" dist="38100" dir="2700000" algn="tl">
                    <a:srgbClr val="000000"/>
                  </a:outerShdw>
                </a:effectLst>
                <a:latin typeface="Arial"/>
                <a:ea typeface="Arial" charset="0"/>
                <a:cs typeface="Arial"/>
              </a:rPr>
              <a:t> </a:t>
            </a:r>
            <a:r>
              <a:rPr lang="en-US" altLang="zh-CN" sz="2000" b="1" dirty="0">
                <a:solidFill>
                  <a:srgbClr val="FFFFFF"/>
                </a:solidFill>
                <a:effectLst>
                  <a:outerShdw blurRad="38100" dist="38100" dir="2700000" algn="tl">
                    <a:srgbClr val="000000"/>
                  </a:outerShdw>
                </a:effectLst>
                <a:latin typeface="Arial"/>
                <a:ea typeface="Arial" charset="0"/>
                <a:cs typeface="Arial"/>
              </a:rPr>
              <a:t>/ </a:t>
            </a:r>
            <a:r>
              <a:rPr lang="si-LK" altLang="zh-CN" sz="2000" b="1" dirty="0">
                <a:solidFill>
                  <a:srgbClr val="FFFFFF"/>
                </a:solidFill>
                <a:effectLst>
                  <a:outerShdw blurRad="38100" dist="38100" dir="2700000" algn="tl">
                    <a:srgbClr val="000000"/>
                  </a:outerShdw>
                </a:effectLst>
                <a:latin typeface="Arial"/>
                <a:ea typeface="Arial" charset="0"/>
                <a:cs typeface="Arial"/>
              </a:rPr>
              <a:t>දේ</a:t>
            </a:r>
            <a:r>
              <a:rPr lang="si-LK" altLang="zh-CN" sz="2000" b="1" dirty="0" smtClean="0">
                <a:solidFill>
                  <a:srgbClr val="FFFFFF"/>
                </a:solidFill>
                <a:effectLst>
                  <a:outerShdw blurRad="38100" dist="38100" dir="2700000" algn="tl">
                    <a:srgbClr val="000000"/>
                  </a:outerShdw>
                </a:effectLst>
                <a:latin typeface="Arial"/>
                <a:ea typeface="Arial" charset="0"/>
                <a:cs typeface="Arial"/>
              </a:rPr>
              <a:t>වමාලිගාව</a:t>
            </a:r>
            <a:endParaRPr lang="en-US" sz="2000" b="1" dirty="0">
              <a:solidFill>
                <a:srgbClr val="FFFFFF"/>
              </a:solidFill>
              <a:effectLst>
                <a:outerShdw blurRad="38100" dist="38100" dir="2700000" algn="tl">
                  <a:srgbClr val="000000"/>
                </a:outerShdw>
              </a:effectLst>
              <a:latin typeface="Arial"/>
              <a:ea typeface="Arial" charset="0"/>
              <a:cs typeface="Arial"/>
            </a:endParaRPr>
          </a:p>
        </p:txBody>
      </p:sp>
      <p:sp>
        <p:nvSpPr>
          <p:cNvPr id="13361" name="Rectangle 49"/>
          <p:cNvSpPr>
            <a:spLocks noChangeArrowheads="1"/>
          </p:cNvSpPr>
          <p:nvPr/>
        </p:nvSpPr>
        <p:spPr bwMode="auto">
          <a:xfrm>
            <a:off x="4572000" y="4119563"/>
            <a:ext cx="2286000" cy="979487"/>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defRPr/>
            </a:pPr>
            <a:r>
              <a:rPr lang="si-LK" sz="2000" b="1" dirty="0">
                <a:solidFill>
                  <a:srgbClr val="FFFFFF"/>
                </a:solidFill>
                <a:effectLst>
                  <a:outerShdw blurRad="38100" dist="38100" dir="2700000" algn="tl">
                    <a:srgbClr val="000000"/>
                  </a:outerShdw>
                </a:effectLst>
                <a:latin typeface="Arial"/>
                <a:ea typeface="Arial" charset="0"/>
                <a:cs typeface="Arial"/>
              </a:rPr>
              <a:t>සිනගෝ</a:t>
            </a:r>
            <a:r>
              <a:rPr lang="si-LK" sz="2000" b="1" dirty="0" smtClean="0">
                <a:solidFill>
                  <a:srgbClr val="FFFFFF"/>
                </a:solidFill>
                <a:effectLst>
                  <a:outerShdw blurRad="38100" dist="38100" dir="2700000" algn="tl">
                    <a:srgbClr val="000000"/>
                  </a:outerShdw>
                </a:effectLst>
                <a:latin typeface="Arial"/>
                <a:ea typeface="Arial" charset="0"/>
                <a:cs typeface="Arial"/>
              </a:rPr>
              <a:t>ග බිහිවීම</a:t>
            </a:r>
            <a:endParaRPr lang="en-US" sz="2000" b="1" dirty="0">
              <a:solidFill>
                <a:srgbClr val="FFFFFF"/>
              </a:solidFill>
              <a:effectLst>
                <a:outerShdw blurRad="38100" dist="38100" dir="2700000" algn="tl">
                  <a:srgbClr val="000000"/>
                </a:outerShdw>
              </a:effectLst>
              <a:latin typeface="Arial"/>
              <a:ea typeface="Arial" charset="0"/>
              <a:cs typeface="Arial"/>
            </a:endParaRPr>
          </a:p>
        </p:txBody>
      </p:sp>
      <p:sp>
        <p:nvSpPr>
          <p:cNvPr id="13360" name="Rectangle 48"/>
          <p:cNvSpPr>
            <a:spLocks noChangeArrowheads="1"/>
          </p:cNvSpPr>
          <p:nvPr/>
        </p:nvSpPr>
        <p:spPr bwMode="auto">
          <a:xfrm>
            <a:off x="2286000" y="4119563"/>
            <a:ext cx="2286000" cy="979487"/>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defRPr/>
            </a:pPr>
            <a:r>
              <a:rPr lang="si-LK" sz="2000" b="1" dirty="0">
                <a:solidFill>
                  <a:srgbClr val="FFFFFF"/>
                </a:solidFill>
                <a:effectLst>
                  <a:outerShdw blurRad="38100" dist="38100" dir="2700000" algn="tl">
                    <a:srgbClr val="000000"/>
                  </a:outerShdw>
                </a:effectLst>
                <a:latin typeface="Arial"/>
                <a:ea typeface="Arial" charset="0"/>
                <a:cs typeface="Arial"/>
              </a:rPr>
              <a:t>දේ</a:t>
            </a:r>
            <a:r>
              <a:rPr lang="si-LK" sz="2000" b="1" dirty="0" smtClean="0">
                <a:solidFill>
                  <a:srgbClr val="FFFFFF"/>
                </a:solidFill>
                <a:effectLst>
                  <a:outerShdw blurRad="38100" dist="38100" dir="2700000" algn="tl">
                    <a:srgbClr val="000000"/>
                  </a:outerShdw>
                </a:effectLst>
                <a:latin typeface="Arial"/>
                <a:ea typeface="Arial" charset="0"/>
                <a:cs typeface="Arial"/>
              </a:rPr>
              <a:t>වම</a:t>
            </a:r>
            <a:r>
              <a:rPr lang="si-LK" sz="2000" b="1" dirty="0">
                <a:solidFill>
                  <a:srgbClr val="FFFFFF"/>
                </a:solidFill>
                <a:effectLst>
                  <a:outerShdw blurRad="38100" dist="38100" dir="2700000" algn="tl">
                    <a:srgbClr val="000000"/>
                  </a:outerShdw>
                </a:effectLst>
                <a:latin typeface="Arial"/>
                <a:ea typeface="Arial" charset="0"/>
                <a:cs typeface="Arial"/>
              </a:rPr>
              <a:t>ාලිගාව</a:t>
            </a:r>
            <a:r>
              <a:rPr lang="si-LK" sz="2000" b="1" dirty="0" smtClean="0">
                <a:solidFill>
                  <a:srgbClr val="FFFFFF"/>
                </a:solidFill>
                <a:effectLst>
                  <a:outerShdw blurRad="38100" dist="38100" dir="2700000" algn="tl">
                    <a:srgbClr val="000000"/>
                  </a:outerShdw>
                </a:effectLst>
                <a:latin typeface="Arial"/>
                <a:ea typeface="Arial" charset="0"/>
                <a:cs typeface="Arial"/>
              </a:rPr>
              <a:t>ේ පමණි</a:t>
            </a:r>
            <a:endParaRPr lang="en-US" sz="2000" b="1" dirty="0">
              <a:solidFill>
                <a:srgbClr val="FFFFFF"/>
              </a:solidFill>
              <a:effectLst>
                <a:outerShdw blurRad="38100" dist="38100" dir="2700000" algn="tl">
                  <a:srgbClr val="000000"/>
                </a:outerShdw>
              </a:effectLst>
              <a:latin typeface="Arial"/>
              <a:ea typeface="Arial" charset="0"/>
              <a:cs typeface="Arial"/>
            </a:endParaRPr>
          </a:p>
        </p:txBody>
      </p:sp>
      <p:sp>
        <p:nvSpPr>
          <p:cNvPr id="13359" name="Rectangle 47"/>
          <p:cNvSpPr>
            <a:spLocks noChangeArrowheads="1"/>
          </p:cNvSpPr>
          <p:nvPr/>
        </p:nvSpPr>
        <p:spPr bwMode="auto">
          <a:xfrm>
            <a:off x="0" y="4119563"/>
            <a:ext cx="2286000" cy="979487"/>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defRPr/>
            </a:pPr>
            <a:r>
              <a:rPr lang="si-LK" sz="2000" b="1" i="1" dirty="0" smtClean="0">
                <a:solidFill>
                  <a:srgbClr val="FFFFFF"/>
                </a:solidFill>
                <a:effectLst>
                  <a:outerShdw blurRad="38100" dist="38100" dir="2700000" algn="tl">
                    <a:srgbClr val="000000"/>
                  </a:outerShdw>
                </a:effectLst>
                <a:latin typeface="Arial"/>
                <a:ea typeface="Arial" charset="0"/>
                <a:cs typeface="Arial"/>
              </a:rPr>
              <a:t>නමස්කාර කල ස්ථානය</a:t>
            </a:r>
            <a:endParaRPr lang="en-US" sz="2000" b="1" i="1" dirty="0">
              <a:solidFill>
                <a:srgbClr val="FFFFFF"/>
              </a:solidFill>
              <a:effectLst>
                <a:outerShdw blurRad="38100" dist="38100" dir="2700000" algn="tl">
                  <a:srgbClr val="000000"/>
                </a:outerShdw>
              </a:effectLst>
              <a:latin typeface="Arial"/>
              <a:ea typeface="Arial" charset="0"/>
              <a:cs typeface="Arial"/>
            </a:endParaRPr>
          </a:p>
        </p:txBody>
      </p:sp>
      <p:sp>
        <p:nvSpPr>
          <p:cNvPr id="13358" name="Rectangle 46"/>
          <p:cNvSpPr>
            <a:spLocks noChangeArrowheads="1"/>
          </p:cNvSpPr>
          <p:nvPr/>
        </p:nvSpPr>
        <p:spPr bwMode="auto">
          <a:xfrm>
            <a:off x="6858000" y="3141663"/>
            <a:ext cx="2286000" cy="977900"/>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defRPr/>
            </a:pPr>
            <a:r>
              <a:rPr lang="si-LK" sz="2000" b="1" dirty="0">
                <a:solidFill>
                  <a:srgbClr val="FFFFFF"/>
                </a:solidFill>
                <a:effectLst>
                  <a:outerShdw blurRad="38100" dist="38100" dir="2700000" algn="tl">
                    <a:srgbClr val="000000"/>
                  </a:outerShdw>
                </a:effectLst>
                <a:latin typeface="Arial"/>
                <a:ea typeface="Arial" charset="0"/>
                <a:cs typeface="Arial"/>
              </a:rPr>
              <a:t>ප්‍රභලයි</a:t>
            </a:r>
            <a:endParaRPr lang="en-US" sz="2000" b="1" dirty="0">
              <a:solidFill>
                <a:srgbClr val="FFFFFF"/>
              </a:solidFill>
              <a:effectLst>
                <a:outerShdw blurRad="38100" dist="38100" dir="2700000" algn="tl">
                  <a:srgbClr val="000000"/>
                </a:outerShdw>
              </a:effectLst>
              <a:latin typeface="Arial"/>
              <a:ea typeface="Arial" charset="0"/>
              <a:cs typeface="Arial"/>
            </a:endParaRPr>
          </a:p>
        </p:txBody>
      </p:sp>
      <p:sp>
        <p:nvSpPr>
          <p:cNvPr id="13357" name="Rectangle 45"/>
          <p:cNvSpPr>
            <a:spLocks noChangeArrowheads="1"/>
          </p:cNvSpPr>
          <p:nvPr/>
        </p:nvSpPr>
        <p:spPr bwMode="auto">
          <a:xfrm>
            <a:off x="4572000" y="3141663"/>
            <a:ext cx="2286000" cy="977900"/>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defRPr/>
            </a:pPr>
            <a:r>
              <a:rPr lang="si-LK" sz="2000" b="1" dirty="0">
                <a:solidFill>
                  <a:srgbClr val="FFFFFF"/>
                </a:solidFill>
                <a:effectLst>
                  <a:outerShdw blurRad="38100" dist="38100" dir="2700000" algn="tl">
                    <a:srgbClr val="000000"/>
                  </a:outerShdw>
                </a:effectLst>
                <a:latin typeface="Arial"/>
                <a:ea typeface="Arial" charset="0"/>
                <a:cs typeface="Arial"/>
              </a:rPr>
              <a:t>පුළුල</a:t>
            </a:r>
            <a:r>
              <a:rPr lang="si-LK" sz="2000" b="1" dirty="0" smtClean="0">
                <a:solidFill>
                  <a:srgbClr val="FFFFFF"/>
                </a:solidFill>
                <a:effectLst>
                  <a:outerShdw blurRad="38100" dist="38100" dir="2700000" algn="tl">
                    <a:srgbClr val="000000"/>
                  </a:outerShdw>
                </a:effectLst>
                <a:latin typeface="Arial"/>
                <a:ea typeface="Arial" charset="0"/>
                <a:cs typeface="Arial"/>
              </a:rPr>
              <a:t>්</a:t>
            </a:r>
            <a:r>
              <a:rPr lang="si-LK" sz="2000" b="1" dirty="0">
                <a:solidFill>
                  <a:srgbClr val="FFFFFF"/>
                </a:solidFill>
                <a:effectLst>
                  <a:outerShdw blurRad="38100" dist="38100" dir="2700000" algn="tl">
                    <a:srgbClr val="000000"/>
                  </a:outerShdw>
                </a:effectLst>
                <a:latin typeface="Arial"/>
                <a:ea typeface="Arial" charset="0"/>
                <a:cs typeface="Arial"/>
              </a:rPr>
              <a:t>ය</a:t>
            </a:r>
            <a:endParaRPr lang="en-US" sz="2000" b="1" dirty="0">
              <a:solidFill>
                <a:srgbClr val="FFFFFF"/>
              </a:solidFill>
              <a:effectLst>
                <a:outerShdw blurRad="38100" dist="38100" dir="2700000" algn="tl">
                  <a:srgbClr val="000000"/>
                </a:outerShdw>
              </a:effectLst>
              <a:latin typeface="Arial"/>
              <a:ea typeface="Arial" charset="0"/>
              <a:cs typeface="Arial"/>
            </a:endParaRPr>
          </a:p>
        </p:txBody>
      </p:sp>
      <p:sp>
        <p:nvSpPr>
          <p:cNvPr id="13356" name="Rectangle 44"/>
          <p:cNvSpPr>
            <a:spLocks noChangeArrowheads="1"/>
          </p:cNvSpPr>
          <p:nvPr/>
        </p:nvSpPr>
        <p:spPr bwMode="auto">
          <a:xfrm>
            <a:off x="2286000" y="3141663"/>
            <a:ext cx="2286000" cy="977900"/>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defRPr/>
            </a:pPr>
            <a:r>
              <a:rPr lang="si-LK" sz="2000" b="1" dirty="0">
                <a:solidFill>
                  <a:srgbClr val="FFFFFF"/>
                </a:solidFill>
                <a:effectLst>
                  <a:outerShdw blurRad="38100" dist="38100" dir="2700000" algn="tl">
                    <a:srgbClr val="000000"/>
                  </a:outerShdw>
                </a:effectLst>
                <a:latin typeface="Arial"/>
                <a:ea typeface="Arial" charset="0"/>
                <a:cs typeface="Arial"/>
              </a:rPr>
              <a:t>ඉත</a:t>
            </a:r>
            <a:r>
              <a:rPr lang="si-LK" sz="2000" b="1" dirty="0" smtClean="0">
                <a:solidFill>
                  <a:srgbClr val="FFFFFF"/>
                </a:solidFill>
                <a:effectLst>
                  <a:outerShdw blurRad="38100" dist="38100" dir="2700000" algn="tl">
                    <a:srgbClr val="000000"/>
                  </a:outerShdw>
                </a:effectLst>
                <a:latin typeface="Arial"/>
                <a:ea typeface="Arial" charset="0"/>
                <a:cs typeface="Arial"/>
              </a:rPr>
              <a:t>ා සීම</a:t>
            </a:r>
            <a:r>
              <a:rPr lang="si-LK" sz="2000" b="1" dirty="0">
                <a:solidFill>
                  <a:srgbClr val="FFFFFF"/>
                </a:solidFill>
                <a:effectLst>
                  <a:outerShdw blurRad="38100" dist="38100" dir="2700000" algn="tl">
                    <a:srgbClr val="000000"/>
                  </a:outerShdw>
                </a:effectLst>
                <a:latin typeface="Arial"/>
                <a:ea typeface="Arial" charset="0"/>
                <a:cs typeface="Arial"/>
              </a:rPr>
              <a:t>ාසහ</a:t>
            </a:r>
            <a:r>
              <a:rPr lang="si-LK" sz="2000" b="1" dirty="0" smtClean="0">
                <a:solidFill>
                  <a:srgbClr val="FFFFFF"/>
                </a:solidFill>
                <a:effectLst>
                  <a:outerShdw blurRad="38100" dist="38100" dir="2700000" algn="tl">
                    <a:srgbClr val="000000"/>
                  </a:outerShdw>
                </a:effectLst>
                <a:latin typeface="Arial"/>
                <a:ea typeface="Arial" charset="0"/>
                <a:cs typeface="Arial"/>
              </a:rPr>
              <a:t>ිතයි</a:t>
            </a:r>
            <a:endParaRPr lang="en-US" sz="2000" b="1" dirty="0">
              <a:solidFill>
                <a:srgbClr val="FFFFFF"/>
              </a:solidFill>
              <a:effectLst>
                <a:outerShdw blurRad="38100" dist="38100" dir="2700000" algn="tl">
                  <a:srgbClr val="000000"/>
                </a:outerShdw>
              </a:effectLst>
              <a:latin typeface="Arial"/>
              <a:ea typeface="Arial" charset="0"/>
              <a:cs typeface="Arial"/>
            </a:endParaRPr>
          </a:p>
        </p:txBody>
      </p:sp>
      <p:sp>
        <p:nvSpPr>
          <p:cNvPr id="13355" name="Rectangle 43"/>
          <p:cNvSpPr>
            <a:spLocks noChangeArrowheads="1"/>
          </p:cNvSpPr>
          <p:nvPr/>
        </p:nvSpPr>
        <p:spPr bwMode="auto">
          <a:xfrm>
            <a:off x="0" y="3141663"/>
            <a:ext cx="2286000" cy="977900"/>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defRPr/>
            </a:pPr>
            <a:r>
              <a:rPr lang="si-LK" sz="2000" b="1" i="1" dirty="0" smtClean="0">
                <a:solidFill>
                  <a:srgbClr val="FFFFFF"/>
                </a:solidFill>
                <a:effectLst>
                  <a:outerShdw blurRad="38100" dist="38100" dir="2700000" algn="tl">
                    <a:srgbClr val="000000"/>
                  </a:outerShdw>
                </a:effectLst>
                <a:latin typeface="Arial"/>
                <a:ea typeface="Arial" charset="0"/>
                <a:cs typeface="Arial"/>
              </a:rPr>
              <a:t>මාර්ග සැලසුම්</a:t>
            </a:r>
            <a:endParaRPr lang="en-US" sz="2000" b="1" i="1" dirty="0">
              <a:solidFill>
                <a:srgbClr val="FFFFFF"/>
              </a:solidFill>
              <a:effectLst>
                <a:outerShdw blurRad="38100" dist="38100" dir="2700000" algn="tl">
                  <a:srgbClr val="000000"/>
                </a:outerShdw>
              </a:effectLst>
              <a:latin typeface="Arial"/>
              <a:ea typeface="Arial" charset="0"/>
              <a:cs typeface="Arial"/>
            </a:endParaRPr>
          </a:p>
        </p:txBody>
      </p:sp>
      <p:sp>
        <p:nvSpPr>
          <p:cNvPr id="13354" name="Rectangle 42"/>
          <p:cNvSpPr>
            <a:spLocks noChangeArrowheads="1"/>
          </p:cNvSpPr>
          <p:nvPr/>
        </p:nvSpPr>
        <p:spPr bwMode="auto">
          <a:xfrm>
            <a:off x="6858000" y="2312988"/>
            <a:ext cx="2286000" cy="828675"/>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defRPr/>
            </a:pPr>
            <a:r>
              <a:rPr lang="si-LK" sz="2000" b="1" dirty="0">
                <a:solidFill>
                  <a:srgbClr val="FFFFFF"/>
                </a:solidFill>
                <a:effectLst>
                  <a:outerShdw blurRad="38100" dist="38100" dir="2700000" algn="tl">
                    <a:srgbClr val="000000"/>
                  </a:outerShdw>
                </a:effectLst>
                <a:latin typeface="Arial"/>
                <a:ea typeface="Arial" charset="0"/>
                <a:cs typeface="Arial"/>
              </a:rPr>
              <a:t>ප්‍රභලයි</a:t>
            </a:r>
            <a:endParaRPr lang="en-US" sz="2000" b="1" dirty="0">
              <a:solidFill>
                <a:srgbClr val="FFFFFF"/>
              </a:solidFill>
              <a:effectLst>
                <a:outerShdw blurRad="38100" dist="38100" dir="2700000" algn="tl">
                  <a:srgbClr val="000000"/>
                </a:outerShdw>
              </a:effectLst>
              <a:latin typeface="Arial"/>
              <a:ea typeface="Arial" charset="0"/>
              <a:cs typeface="Arial"/>
            </a:endParaRPr>
          </a:p>
        </p:txBody>
      </p:sp>
      <p:sp>
        <p:nvSpPr>
          <p:cNvPr id="13353" name="Rectangle 41"/>
          <p:cNvSpPr>
            <a:spLocks noChangeArrowheads="1"/>
          </p:cNvSpPr>
          <p:nvPr/>
        </p:nvSpPr>
        <p:spPr bwMode="auto">
          <a:xfrm>
            <a:off x="4572000" y="2312988"/>
            <a:ext cx="2286000" cy="828675"/>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defRPr/>
            </a:pPr>
            <a:r>
              <a:rPr lang="si-LK" sz="2000" b="1" dirty="0">
                <a:solidFill>
                  <a:srgbClr val="FFFFFF"/>
                </a:solidFill>
                <a:effectLst>
                  <a:outerShdw blurRad="38100" dist="38100" dir="2700000" algn="tl">
                    <a:srgbClr val="000000"/>
                  </a:outerShdw>
                </a:effectLst>
                <a:latin typeface="Arial"/>
                <a:ea typeface="Arial" charset="0"/>
                <a:cs typeface="Arial"/>
              </a:rPr>
              <a:t>වර්ධනයවේ</a:t>
            </a:r>
            <a:endParaRPr lang="en-US" sz="2000" b="1" dirty="0">
              <a:solidFill>
                <a:srgbClr val="FFFFFF"/>
              </a:solidFill>
              <a:effectLst>
                <a:outerShdw blurRad="38100" dist="38100" dir="2700000" algn="tl">
                  <a:srgbClr val="000000"/>
                </a:outerShdw>
              </a:effectLst>
              <a:latin typeface="Arial"/>
              <a:ea typeface="Arial" charset="0"/>
              <a:cs typeface="Arial"/>
            </a:endParaRPr>
          </a:p>
        </p:txBody>
      </p:sp>
      <p:sp>
        <p:nvSpPr>
          <p:cNvPr id="13352" name="Rectangle 40"/>
          <p:cNvSpPr>
            <a:spLocks noChangeArrowheads="1"/>
          </p:cNvSpPr>
          <p:nvPr/>
        </p:nvSpPr>
        <p:spPr bwMode="auto">
          <a:xfrm>
            <a:off x="2286000" y="2312988"/>
            <a:ext cx="2286000" cy="828675"/>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defRPr/>
            </a:pPr>
            <a:r>
              <a:rPr lang="si-LK" sz="2000" b="1" dirty="0">
                <a:solidFill>
                  <a:srgbClr val="FFFFFF"/>
                </a:solidFill>
                <a:effectLst>
                  <a:outerShdw blurRad="38100" dist="38100" dir="2700000" algn="tl">
                    <a:srgbClr val="000000"/>
                  </a:outerShdw>
                </a:effectLst>
                <a:latin typeface="Arial"/>
                <a:ea typeface="Arial" charset="0"/>
                <a:cs typeface="Arial"/>
              </a:rPr>
              <a:t>සීමාසහ</a:t>
            </a:r>
            <a:r>
              <a:rPr lang="si-LK" sz="2000" b="1" dirty="0" smtClean="0">
                <a:solidFill>
                  <a:srgbClr val="FFFFFF"/>
                </a:solidFill>
                <a:effectLst>
                  <a:outerShdw blurRad="38100" dist="38100" dir="2700000" algn="tl">
                    <a:srgbClr val="000000"/>
                  </a:outerShdw>
                </a:effectLst>
                <a:latin typeface="Arial"/>
                <a:ea typeface="Arial" charset="0"/>
                <a:cs typeface="Arial"/>
              </a:rPr>
              <a:t>ිතයි</a:t>
            </a:r>
            <a:endParaRPr lang="en-US" sz="2000" b="1" dirty="0">
              <a:solidFill>
                <a:srgbClr val="FFFFFF"/>
              </a:solidFill>
              <a:effectLst>
                <a:outerShdw blurRad="38100" dist="38100" dir="2700000" algn="tl">
                  <a:srgbClr val="000000"/>
                </a:outerShdw>
              </a:effectLst>
              <a:latin typeface="Arial"/>
              <a:ea typeface="Arial" charset="0"/>
              <a:cs typeface="Arial"/>
            </a:endParaRPr>
          </a:p>
        </p:txBody>
      </p:sp>
      <p:sp>
        <p:nvSpPr>
          <p:cNvPr id="13351" name="Rectangle 39"/>
          <p:cNvSpPr>
            <a:spLocks noChangeArrowheads="1"/>
          </p:cNvSpPr>
          <p:nvPr/>
        </p:nvSpPr>
        <p:spPr bwMode="auto">
          <a:xfrm>
            <a:off x="0" y="2312988"/>
            <a:ext cx="2286000" cy="828675"/>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defRPr/>
            </a:pPr>
            <a:r>
              <a:rPr lang="si-LK" sz="2000" b="1" i="1" dirty="0">
                <a:solidFill>
                  <a:srgbClr val="FFFFFF"/>
                </a:solidFill>
                <a:effectLst>
                  <a:outerShdw blurRad="38100" dist="38100" dir="2700000" algn="tl">
                    <a:srgbClr val="000000"/>
                  </a:outerShdw>
                </a:effectLst>
                <a:latin typeface="Arial"/>
                <a:ea typeface="Arial" charset="0"/>
                <a:cs typeface="Arial"/>
              </a:rPr>
              <a:t>සුභාස්</a:t>
            </a:r>
            <a:r>
              <a:rPr lang="si-LK" sz="2000" b="1" i="1" dirty="0" smtClean="0">
                <a:solidFill>
                  <a:srgbClr val="FFFFFF"/>
                </a:solidFill>
                <a:effectLst>
                  <a:outerShdw blurRad="38100" dist="38100" dir="2700000" algn="tl">
                    <a:srgbClr val="000000"/>
                  </a:outerShdw>
                </a:effectLst>
                <a:latin typeface="Arial"/>
                <a:ea typeface="Arial" charset="0"/>
                <a:cs typeface="Arial"/>
              </a:rPr>
              <a:t>න දෙසීමේ හැකියාව</a:t>
            </a:r>
            <a:endParaRPr lang="en-US" sz="2000" b="1" i="1" dirty="0">
              <a:solidFill>
                <a:srgbClr val="FFFFFF"/>
              </a:solidFill>
              <a:effectLst>
                <a:outerShdw blurRad="38100" dist="38100" dir="2700000" algn="tl">
                  <a:srgbClr val="000000"/>
                </a:outerShdw>
              </a:effectLst>
              <a:latin typeface="Arial"/>
              <a:ea typeface="Arial" charset="0"/>
              <a:cs typeface="Arial"/>
            </a:endParaRPr>
          </a:p>
        </p:txBody>
      </p:sp>
      <p:sp>
        <p:nvSpPr>
          <p:cNvPr id="119831" name="Line 68"/>
          <p:cNvSpPr>
            <a:spLocks noChangeShapeType="1"/>
          </p:cNvSpPr>
          <p:nvPr/>
        </p:nvSpPr>
        <p:spPr bwMode="auto">
          <a:xfrm>
            <a:off x="0" y="3141663"/>
            <a:ext cx="9144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sz="2000">
              <a:latin typeface="Arial"/>
              <a:cs typeface="Arial"/>
            </a:endParaRPr>
          </a:p>
        </p:txBody>
      </p:sp>
      <p:sp>
        <p:nvSpPr>
          <p:cNvPr id="119832" name="Line 69"/>
          <p:cNvSpPr>
            <a:spLocks noChangeShapeType="1"/>
          </p:cNvSpPr>
          <p:nvPr/>
        </p:nvSpPr>
        <p:spPr bwMode="auto">
          <a:xfrm>
            <a:off x="0" y="4119563"/>
            <a:ext cx="9144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sz="2000">
              <a:latin typeface="Arial"/>
              <a:cs typeface="Arial"/>
            </a:endParaRPr>
          </a:p>
        </p:txBody>
      </p:sp>
      <p:sp>
        <p:nvSpPr>
          <p:cNvPr id="119833" name="Line 70"/>
          <p:cNvSpPr>
            <a:spLocks noChangeShapeType="1"/>
          </p:cNvSpPr>
          <p:nvPr/>
        </p:nvSpPr>
        <p:spPr bwMode="auto">
          <a:xfrm>
            <a:off x="0" y="5099050"/>
            <a:ext cx="9144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sz="2000">
              <a:latin typeface="Arial"/>
              <a:cs typeface="Arial"/>
            </a:endParaRPr>
          </a:p>
        </p:txBody>
      </p:sp>
      <p:sp>
        <p:nvSpPr>
          <p:cNvPr id="119834" name="Line 74"/>
          <p:cNvSpPr>
            <a:spLocks noChangeShapeType="1"/>
          </p:cNvSpPr>
          <p:nvPr/>
        </p:nvSpPr>
        <p:spPr bwMode="auto">
          <a:xfrm>
            <a:off x="0" y="6056313"/>
            <a:ext cx="9144000" cy="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sz="2000">
              <a:latin typeface="Arial"/>
              <a:cs typeface="Arial"/>
            </a:endParaRPr>
          </a:p>
        </p:txBody>
      </p:sp>
      <p:sp>
        <p:nvSpPr>
          <p:cNvPr id="119835" name="Line 75"/>
          <p:cNvSpPr>
            <a:spLocks noChangeShapeType="1"/>
          </p:cNvSpPr>
          <p:nvPr/>
        </p:nvSpPr>
        <p:spPr bwMode="auto">
          <a:xfrm>
            <a:off x="-70263" y="1447800"/>
            <a:ext cx="0" cy="457200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sz="2000">
              <a:latin typeface="Arial"/>
              <a:cs typeface="Arial"/>
            </a:endParaRPr>
          </a:p>
        </p:txBody>
      </p:sp>
      <p:sp>
        <p:nvSpPr>
          <p:cNvPr id="119836" name="Line 76"/>
          <p:cNvSpPr>
            <a:spLocks noChangeShapeType="1"/>
          </p:cNvSpPr>
          <p:nvPr/>
        </p:nvSpPr>
        <p:spPr bwMode="auto">
          <a:xfrm>
            <a:off x="2286000" y="1484313"/>
            <a:ext cx="0" cy="4572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sz="2000">
              <a:latin typeface="Arial"/>
              <a:cs typeface="Arial"/>
            </a:endParaRPr>
          </a:p>
        </p:txBody>
      </p:sp>
      <p:sp>
        <p:nvSpPr>
          <p:cNvPr id="119837" name="Line 77"/>
          <p:cNvSpPr>
            <a:spLocks noChangeShapeType="1"/>
          </p:cNvSpPr>
          <p:nvPr/>
        </p:nvSpPr>
        <p:spPr bwMode="auto">
          <a:xfrm>
            <a:off x="4514850" y="1447800"/>
            <a:ext cx="0" cy="4572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sz="2000">
              <a:latin typeface="Arial"/>
              <a:cs typeface="Arial"/>
            </a:endParaRPr>
          </a:p>
        </p:txBody>
      </p:sp>
      <p:sp>
        <p:nvSpPr>
          <p:cNvPr id="119838" name="Line 78"/>
          <p:cNvSpPr>
            <a:spLocks noChangeShapeType="1"/>
          </p:cNvSpPr>
          <p:nvPr/>
        </p:nvSpPr>
        <p:spPr bwMode="auto">
          <a:xfrm>
            <a:off x="6858000" y="1484313"/>
            <a:ext cx="0" cy="4572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sz="2000">
              <a:latin typeface="Arial"/>
              <a:cs typeface="Arial"/>
            </a:endParaRPr>
          </a:p>
        </p:txBody>
      </p:sp>
      <p:sp>
        <p:nvSpPr>
          <p:cNvPr id="119839" name="Line 79"/>
          <p:cNvSpPr>
            <a:spLocks noChangeShapeType="1"/>
          </p:cNvSpPr>
          <p:nvPr/>
        </p:nvSpPr>
        <p:spPr bwMode="auto">
          <a:xfrm>
            <a:off x="9180714" y="1512093"/>
            <a:ext cx="0" cy="457200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sz="2000">
              <a:latin typeface="Arial"/>
              <a:cs typeface="Arial"/>
            </a:endParaRPr>
          </a:p>
        </p:txBody>
      </p:sp>
      <p:sp>
        <p:nvSpPr>
          <p:cNvPr id="119840" name="Rectangle 126"/>
          <p:cNvSpPr>
            <a:spLocks noChangeArrowheads="1"/>
          </p:cNvSpPr>
          <p:nvPr/>
        </p:nvSpPr>
        <p:spPr bwMode="auto">
          <a:xfrm>
            <a:off x="1295400" y="115888"/>
            <a:ext cx="6553200" cy="1143000"/>
          </a:xfrm>
          <a:prstGeom prst="rect">
            <a:avLst/>
          </a:prstGeom>
          <a:solidFill>
            <a:schemeClr val="tx1"/>
          </a:solidFill>
          <a:ln w="9525">
            <a:solidFill>
              <a:schemeClr val="tx1"/>
            </a:solidFill>
            <a:miter lim="800000"/>
            <a:headEnd/>
            <a:tailEnd/>
          </a:ln>
        </p:spPr>
        <p:txBody>
          <a:bodyPr lIns="92075" tIns="46038" rIns="92075" bIns="46038" anchor="ctr"/>
          <a:lstStyle/>
          <a:p>
            <a:r>
              <a:rPr lang="si-LK" altLang="zh-CN" sz="3200" b="1" dirty="0">
                <a:solidFill>
                  <a:schemeClr val="bg2"/>
                </a:solidFill>
                <a:latin typeface="Arial" charset="0"/>
                <a:cs typeface="Arial" charset="0"/>
              </a:rPr>
              <a:t>අන්තර්තෙස්තමේන්ත</a:t>
            </a:r>
            <a:r>
              <a:rPr lang="si-LK" altLang="zh-CN" sz="3200" b="1" dirty="0" smtClean="0">
                <a:solidFill>
                  <a:schemeClr val="bg2"/>
                </a:solidFill>
                <a:latin typeface="Arial" charset="0"/>
                <a:cs typeface="Arial" charset="0"/>
              </a:rPr>
              <a:t>ු යුගය</a:t>
            </a:r>
            <a:r>
              <a:rPr lang="en-US" altLang="zh-CN" sz="3200" b="1" dirty="0">
                <a:solidFill>
                  <a:schemeClr val="bg2"/>
                </a:solidFill>
                <a:latin typeface="Arial" charset="0"/>
                <a:cs typeface="Arial" charset="0"/>
              </a:rPr>
              <a:t/>
            </a:r>
            <a:br>
              <a:rPr lang="en-US" altLang="zh-CN" sz="3200" b="1" dirty="0">
                <a:solidFill>
                  <a:schemeClr val="bg2"/>
                </a:solidFill>
                <a:latin typeface="Arial" charset="0"/>
                <a:cs typeface="Arial" charset="0"/>
              </a:rPr>
            </a:br>
            <a:r>
              <a:rPr lang="en-US" altLang="zh-CN" sz="3200" b="1" dirty="0">
                <a:solidFill>
                  <a:schemeClr val="bg2"/>
                </a:solidFill>
                <a:latin typeface="Arial" charset="0"/>
                <a:cs typeface="Arial" charset="0"/>
              </a:rPr>
              <a:t>(425 </a:t>
            </a:r>
            <a:r>
              <a:rPr lang="si-LK" altLang="zh-CN" sz="3200" b="1" dirty="0">
                <a:solidFill>
                  <a:schemeClr val="bg2"/>
                </a:solidFill>
                <a:latin typeface="Iskoola Pota" panose="020B0502040204020203" pitchFamily="34" charset="0"/>
                <a:cs typeface="Iskoola Pota" panose="020B0502040204020203" pitchFamily="34" charset="0"/>
              </a:rPr>
              <a:t>ක්‍ර</a:t>
            </a:r>
            <a:r>
              <a:rPr lang="si-LK" altLang="zh-CN" sz="3200" b="1" dirty="0" smtClean="0">
                <a:solidFill>
                  <a:schemeClr val="bg2"/>
                </a:solidFill>
                <a:latin typeface="Iskoola Pota" panose="020B0502040204020203" pitchFamily="34" charset="0"/>
                <a:cs typeface="Iskoola Pota" panose="020B0502040204020203" pitchFamily="34" charset="0"/>
              </a:rPr>
              <a:t>ි</a:t>
            </a:r>
            <a:r>
              <a:rPr lang="si-LK" altLang="zh-CN" sz="3200" b="1" dirty="0" smtClean="0">
                <a:solidFill>
                  <a:schemeClr val="bg2"/>
                </a:solidFill>
                <a:latin typeface="Arial" charset="0"/>
                <a:cs typeface="Arial" charset="0"/>
              </a:rPr>
              <a:t>.පු</a:t>
            </a:r>
            <a:r>
              <a:rPr lang="en-US" altLang="zh-CN" sz="3200" b="1" dirty="0" smtClean="0">
                <a:solidFill>
                  <a:schemeClr val="bg2"/>
                </a:solidFill>
                <a:latin typeface="Arial" charset="0"/>
                <a:cs typeface="Arial" charset="0"/>
              </a:rPr>
              <a:t>—5 </a:t>
            </a:r>
            <a:r>
              <a:rPr lang="si-LK" altLang="zh-CN" sz="3200" b="1" dirty="0" smtClean="0">
                <a:solidFill>
                  <a:schemeClr val="bg2"/>
                </a:solidFill>
                <a:latin typeface="Iskoola Pota" panose="020B0502040204020203" pitchFamily="34" charset="0"/>
                <a:cs typeface="Iskoola Pota" panose="020B0502040204020203" pitchFamily="34" charset="0"/>
              </a:rPr>
              <a:t>ක්‍රි</a:t>
            </a:r>
            <a:r>
              <a:rPr lang="si-LK" altLang="zh-CN" sz="3200" b="1" dirty="0" smtClean="0">
                <a:solidFill>
                  <a:schemeClr val="bg2"/>
                </a:solidFill>
                <a:latin typeface="Arial" charset="0"/>
                <a:cs typeface="Arial" charset="0"/>
              </a:rPr>
              <a:t>.පු</a:t>
            </a:r>
            <a:r>
              <a:rPr lang="en-US" altLang="zh-CN" sz="3200" b="1" dirty="0" smtClean="0">
                <a:solidFill>
                  <a:schemeClr val="bg2"/>
                </a:solidFill>
                <a:latin typeface="Arial" charset="0"/>
                <a:cs typeface="Arial" charset="0"/>
              </a:rPr>
              <a:t>)</a:t>
            </a:r>
            <a:endParaRPr lang="en-US" sz="3200" b="1" dirty="0">
              <a:solidFill>
                <a:schemeClr val="bg2"/>
              </a:solidFill>
              <a:latin typeface="Arial" charset="0"/>
              <a:cs typeface="Arial" charset="0"/>
            </a:endParaRPr>
          </a:p>
        </p:txBody>
      </p:sp>
      <p:sp>
        <p:nvSpPr>
          <p:cNvPr id="119841" name="Text Box 127"/>
          <p:cNvSpPr txBox="1">
            <a:spLocks noChangeArrowheads="1"/>
          </p:cNvSpPr>
          <p:nvPr/>
        </p:nvSpPr>
        <p:spPr bwMode="auto">
          <a:xfrm>
            <a:off x="8559800" y="1016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35</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51"/>
                                        </p:tgtEl>
                                        <p:attrNameLst>
                                          <p:attrName>style.visibility</p:attrName>
                                        </p:attrNameLst>
                                      </p:cBhvr>
                                      <p:to>
                                        <p:strVal val="visible"/>
                                      </p:to>
                                    </p:set>
                                    <p:animEffect transition="in" filter="fade">
                                      <p:cBhvr>
                                        <p:cTn id="7" dur="500"/>
                                        <p:tgtEl>
                                          <p:spTgt spid="133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352"/>
                                        </p:tgtEl>
                                        <p:attrNameLst>
                                          <p:attrName>style.visibility</p:attrName>
                                        </p:attrNameLst>
                                      </p:cBhvr>
                                      <p:to>
                                        <p:strVal val="visible"/>
                                      </p:to>
                                    </p:set>
                                    <p:animEffect transition="in" filter="fade">
                                      <p:cBhvr>
                                        <p:cTn id="12" dur="500"/>
                                        <p:tgtEl>
                                          <p:spTgt spid="133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353"/>
                                        </p:tgtEl>
                                        <p:attrNameLst>
                                          <p:attrName>style.visibility</p:attrName>
                                        </p:attrNameLst>
                                      </p:cBhvr>
                                      <p:to>
                                        <p:strVal val="visible"/>
                                      </p:to>
                                    </p:set>
                                    <p:animEffect transition="in" filter="fade">
                                      <p:cBhvr>
                                        <p:cTn id="17" dur="500"/>
                                        <p:tgtEl>
                                          <p:spTgt spid="1335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354"/>
                                        </p:tgtEl>
                                        <p:attrNameLst>
                                          <p:attrName>style.visibility</p:attrName>
                                        </p:attrNameLst>
                                      </p:cBhvr>
                                      <p:to>
                                        <p:strVal val="visible"/>
                                      </p:to>
                                    </p:set>
                                    <p:animEffect transition="in" filter="fade">
                                      <p:cBhvr>
                                        <p:cTn id="22" dur="500"/>
                                        <p:tgtEl>
                                          <p:spTgt spid="133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355"/>
                                        </p:tgtEl>
                                        <p:attrNameLst>
                                          <p:attrName>style.visibility</p:attrName>
                                        </p:attrNameLst>
                                      </p:cBhvr>
                                      <p:to>
                                        <p:strVal val="visible"/>
                                      </p:to>
                                    </p:set>
                                    <p:animEffect transition="in" filter="fade">
                                      <p:cBhvr>
                                        <p:cTn id="27" dur="500"/>
                                        <p:tgtEl>
                                          <p:spTgt spid="1335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356"/>
                                        </p:tgtEl>
                                        <p:attrNameLst>
                                          <p:attrName>style.visibility</p:attrName>
                                        </p:attrNameLst>
                                      </p:cBhvr>
                                      <p:to>
                                        <p:strVal val="visible"/>
                                      </p:to>
                                    </p:set>
                                    <p:animEffect transition="in" filter="fade">
                                      <p:cBhvr>
                                        <p:cTn id="32" dur="500"/>
                                        <p:tgtEl>
                                          <p:spTgt spid="1335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357"/>
                                        </p:tgtEl>
                                        <p:attrNameLst>
                                          <p:attrName>style.visibility</p:attrName>
                                        </p:attrNameLst>
                                      </p:cBhvr>
                                      <p:to>
                                        <p:strVal val="visible"/>
                                      </p:to>
                                    </p:set>
                                    <p:animEffect transition="in" filter="fade">
                                      <p:cBhvr>
                                        <p:cTn id="37" dur="500"/>
                                        <p:tgtEl>
                                          <p:spTgt spid="1335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358"/>
                                        </p:tgtEl>
                                        <p:attrNameLst>
                                          <p:attrName>style.visibility</p:attrName>
                                        </p:attrNameLst>
                                      </p:cBhvr>
                                      <p:to>
                                        <p:strVal val="visible"/>
                                      </p:to>
                                    </p:set>
                                    <p:animEffect transition="in" filter="fade">
                                      <p:cBhvr>
                                        <p:cTn id="42" dur="500"/>
                                        <p:tgtEl>
                                          <p:spTgt spid="1335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359"/>
                                        </p:tgtEl>
                                        <p:attrNameLst>
                                          <p:attrName>style.visibility</p:attrName>
                                        </p:attrNameLst>
                                      </p:cBhvr>
                                      <p:to>
                                        <p:strVal val="visible"/>
                                      </p:to>
                                    </p:set>
                                    <p:animEffect transition="in" filter="fade">
                                      <p:cBhvr>
                                        <p:cTn id="47" dur="500"/>
                                        <p:tgtEl>
                                          <p:spTgt spid="1335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360"/>
                                        </p:tgtEl>
                                        <p:attrNameLst>
                                          <p:attrName>style.visibility</p:attrName>
                                        </p:attrNameLst>
                                      </p:cBhvr>
                                      <p:to>
                                        <p:strVal val="visible"/>
                                      </p:to>
                                    </p:set>
                                    <p:animEffect transition="in" filter="fade">
                                      <p:cBhvr>
                                        <p:cTn id="52" dur="500"/>
                                        <p:tgtEl>
                                          <p:spTgt spid="1336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361"/>
                                        </p:tgtEl>
                                        <p:attrNameLst>
                                          <p:attrName>style.visibility</p:attrName>
                                        </p:attrNameLst>
                                      </p:cBhvr>
                                      <p:to>
                                        <p:strVal val="visible"/>
                                      </p:to>
                                    </p:set>
                                    <p:animEffect transition="in" filter="fade">
                                      <p:cBhvr>
                                        <p:cTn id="57" dur="500"/>
                                        <p:tgtEl>
                                          <p:spTgt spid="1336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362"/>
                                        </p:tgtEl>
                                        <p:attrNameLst>
                                          <p:attrName>style.visibility</p:attrName>
                                        </p:attrNameLst>
                                      </p:cBhvr>
                                      <p:to>
                                        <p:strVal val="visible"/>
                                      </p:to>
                                    </p:set>
                                    <p:animEffect transition="in" filter="fade">
                                      <p:cBhvr>
                                        <p:cTn id="62" dur="500"/>
                                        <p:tgtEl>
                                          <p:spTgt spid="13362"/>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3363"/>
                                        </p:tgtEl>
                                        <p:attrNameLst>
                                          <p:attrName>style.visibility</p:attrName>
                                        </p:attrNameLst>
                                      </p:cBhvr>
                                      <p:to>
                                        <p:strVal val="visible"/>
                                      </p:to>
                                    </p:set>
                                    <p:animEffect transition="in" filter="fade">
                                      <p:cBhvr>
                                        <p:cTn id="67" dur="500"/>
                                        <p:tgtEl>
                                          <p:spTgt spid="1336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3364"/>
                                        </p:tgtEl>
                                        <p:attrNameLst>
                                          <p:attrName>style.visibility</p:attrName>
                                        </p:attrNameLst>
                                      </p:cBhvr>
                                      <p:to>
                                        <p:strVal val="visible"/>
                                      </p:to>
                                    </p:set>
                                    <p:animEffect transition="in" filter="fade">
                                      <p:cBhvr>
                                        <p:cTn id="72" dur="500"/>
                                        <p:tgtEl>
                                          <p:spTgt spid="13364"/>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3365"/>
                                        </p:tgtEl>
                                        <p:attrNameLst>
                                          <p:attrName>style.visibility</p:attrName>
                                        </p:attrNameLst>
                                      </p:cBhvr>
                                      <p:to>
                                        <p:strVal val="visible"/>
                                      </p:to>
                                    </p:set>
                                    <p:animEffect transition="in" filter="fade">
                                      <p:cBhvr>
                                        <p:cTn id="77" dur="500"/>
                                        <p:tgtEl>
                                          <p:spTgt spid="13365"/>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3366"/>
                                        </p:tgtEl>
                                        <p:attrNameLst>
                                          <p:attrName>style.visibility</p:attrName>
                                        </p:attrNameLst>
                                      </p:cBhvr>
                                      <p:to>
                                        <p:strVal val="visible"/>
                                      </p:to>
                                    </p:set>
                                    <p:animEffect transition="in" filter="fade">
                                      <p:cBhvr>
                                        <p:cTn id="82" dur="500"/>
                                        <p:tgtEl>
                                          <p:spTgt spid="13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6" grpId="0" autoUpdateAnimBg="0"/>
      <p:bldP spid="13365" grpId="0" autoUpdateAnimBg="0"/>
      <p:bldP spid="13364" grpId="0" autoUpdateAnimBg="0"/>
      <p:bldP spid="13363" grpId="0" autoUpdateAnimBg="0"/>
      <p:bldP spid="13362" grpId="0" autoUpdateAnimBg="0"/>
      <p:bldP spid="13361" grpId="0" autoUpdateAnimBg="0"/>
      <p:bldP spid="13360" grpId="0" autoUpdateAnimBg="0"/>
      <p:bldP spid="13359" grpId="0" autoUpdateAnimBg="0"/>
      <p:bldP spid="13358" grpId="0" autoUpdateAnimBg="0"/>
      <p:bldP spid="13357" grpId="0" autoUpdateAnimBg="0"/>
      <p:bldP spid="13356" grpId="0" autoUpdateAnimBg="0"/>
      <p:bldP spid="13355" grpId="0" autoUpdateAnimBg="0"/>
      <p:bldP spid="13354" grpId="0" autoUpdateAnimBg="0"/>
      <p:bldP spid="13353" grpId="0" autoUpdateAnimBg="0"/>
      <p:bldP spid="13352" grpId="0" autoUpdateAnimBg="0"/>
      <p:bldP spid="13351"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5"/>
          <p:cNvSpPr>
            <a:spLocks noGrp="1" noChangeArrowheads="1"/>
          </p:cNvSpPr>
          <p:nvPr>
            <p:ph type="title"/>
          </p:nvPr>
        </p:nvSpPr>
        <p:spPr>
          <a:xfrm>
            <a:off x="5076056" y="0"/>
            <a:ext cx="4067944" cy="3276600"/>
          </a:xfrm>
        </p:spPr>
        <p:txBody>
          <a:bodyPr/>
          <a:lstStyle/>
          <a:p>
            <a:pPr eaLnBrk="1" hangingPunct="1"/>
            <a:r>
              <a:rPr lang="en-US" b="1" dirty="0" err="1" smtClean="0">
                <a:solidFill>
                  <a:srgbClr val="FFFFFF"/>
                </a:solidFill>
                <a:latin typeface="Arial" charset="0"/>
                <a:ea typeface="ＭＳ Ｐゴシック" charset="0"/>
              </a:rPr>
              <a:t>දානියල්</a:t>
            </a:r>
            <a:r>
              <a:rPr lang="en-US" b="1" dirty="0" smtClean="0">
                <a:solidFill>
                  <a:srgbClr val="FFFFFF"/>
                </a:solidFill>
                <a:latin typeface="Arial" charset="0"/>
                <a:ea typeface="ＭＳ Ｐゴシック" charset="0"/>
              </a:rPr>
              <a:t> </a:t>
            </a:r>
            <a:r>
              <a:rPr lang="en-US" b="1" dirty="0">
                <a:solidFill>
                  <a:srgbClr val="FFFFFF"/>
                </a:solidFill>
                <a:latin typeface="Arial" charset="0"/>
                <a:ea typeface="ＭＳ Ｐゴシック" charset="0"/>
              </a:rPr>
              <a:t>8 </a:t>
            </a:r>
            <a:r>
              <a:rPr lang="en-US" b="1" dirty="0" err="1">
                <a:solidFill>
                  <a:srgbClr val="FFFFFF"/>
                </a:solidFill>
                <a:latin typeface="Arial" charset="0"/>
                <a:ea typeface="ＭＳ Ｐゴシック" charset="0"/>
              </a:rPr>
              <a:t>හි</a:t>
            </a:r>
            <a:r>
              <a:rPr lang="en-US" b="1" dirty="0">
                <a:solidFill>
                  <a:srgbClr val="FFFFFF"/>
                </a:solidFill>
                <a:latin typeface="Arial" charset="0"/>
                <a:ea typeface="ＭＳ Ｐゴシック" charset="0"/>
              </a:rPr>
              <a:t> </a:t>
            </a:r>
            <a:r>
              <a:rPr lang="en-US" b="1" dirty="0" err="1">
                <a:solidFill>
                  <a:srgbClr val="FFFFFF"/>
                </a:solidFill>
                <a:latin typeface="Arial" charset="0"/>
                <a:ea typeface="ＭＳ Ｐゴシック" charset="0"/>
              </a:rPr>
              <a:t>ඇලෙක්සැන්ඩර්ගේ</a:t>
            </a:r>
            <a:r>
              <a:rPr lang="en-US" b="1" dirty="0">
                <a:solidFill>
                  <a:srgbClr val="FFFFFF"/>
                </a:solidFill>
                <a:latin typeface="Arial" charset="0"/>
                <a:ea typeface="ＭＳ Ｐゴシック" charset="0"/>
              </a:rPr>
              <a:t> </a:t>
            </a:r>
            <a:r>
              <a:rPr lang="en-US" b="1" dirty="0" err="1">
                <a:solidFill>
                  <a:srgbClr val="FFFFFF"/>
                </a:solidFill>
                <a:latin typeface="Arial" charset="0"/>
                <a:ea typeface="ＭＳ Ｐゴシック" charset="0"/>
              </a:rPr>
              <a:t>ක්‍රියා</a:t>
            </a:r>
            <a:r>
              <a:rPr lang="en-US" b="1" dirty="0">
                <a:solidFill>
                  <a:srgbClr val="FFFFFF"/>
                </a:solidFill>
                <a:latin typeface="Arial" charset="0"/>
                <a:ea typeface="ＭＳ Ｐゴシック" charset="0"/>
              </a:rPr>
              <a:t> </a:t>
            </a:r>
            <a:r>
              <a:rPr lang="en-US" b="1" dirty="0" err="1">
                <a:solidFill>
                  <a:srgbClr val="FFFFFF"/>
                </a:solidFill>
                <a:latin typeface="Arial" charset="0"/>
                <a:ea typeface="ＭＳ Ｐゴシック" charset="0"/>
              </a:rPr>
              <a:t>සම්පූර්ණයි</a:t>
            </a:r>
            <a:r>
              <a:rPr lang="en-US" b="1" dirty="0">
                <a:solidFill>
                  <a:srgbClr val="FFFFFF"/>
                </a:solidFill>
                <a:latin typeface="Arial" charset="0"/>
                <a:ea typeface="ＭＳ Ｐゴシック" charset="0"/>
              </a:rPr>
              <a:t>   </a:t>
            </a:r>
            <a:endParaRPr lang="en-US" b="1" dirty="0">
              <a:solidFill>
                <a:srgbClr val="FFFFFF"/>
              </a:solidFill>
              <a:latin typeface="Arial" charset="0"/>
              <a:ea typeface="ＭＳ Ｐゴシック" charset="0"/>
            </a:endParaRPr>
          </a:p>
        </p:txBody>
      </p:sp>
      <p:sp>
        <p:nvSpPr>
          <p:cNvPr id="206850" name="Text Box 7"/>
          <p:cNvSpPr txBox="1">
            <a:spLocks noChangeArrowheads="1"/>
          </p:cNvSpPr>
          <p:nvPr/>
        </p:nvSpPr>
        <p:spPr bwMode="auto">
          <a:xfrm>
            <a:off x="8610600" y="76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b="1">
                <a:latin typeface="Arial" charset="0"/>
                <a:cs typeface="Arial" charset="0"/>
              </a:rPr>
              <a:t>61</a:t>
            </a:r>
          </a:p>
        </p:txBody>
      </p:sp>
      <p:pic>
        <p:nvPicPr>
          <p:cNvPr id="206851"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4930775"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8897" name="Picture 2" descr="Alexanders Empire"/>
          <p:cNvPicPr>
            <a:picLocks noGrp="1" noChangeAspect="1" noChangeArrowheads="1"/>
          </p:cNvPicPr>
          <p:nvPr>
            <p:ph sz="quarter" idx="3"/>
          </p:nvPr>
        </p:nvPicPr>
        <p:blipFill>
          <a:blip r:embed="rId3" cstate="screen">
            <a:extLst>
              <a:ext uri="{28A0092B-C50C-407E-A947-70E740481C1C}">
                <a14:useLocalDpi xmlns:a14="http://schemas.microsoft.com/office/drawing/2010/main"/>
              </a:ext>
            </a:extLst>
          </a:blip>
          <a:srcRect/>
          <a:stretch>
            <a:fillRect/>
          </a:stretch>
        </p:blipFill>
        <p:spPr>
          <a:xfrm>
            <a:off x="0" y="1244600"/>
            <a:ext cx="9144000" cy="5156200"/>
          </a:xfrm>
        </p:spPr>
      </p:pic>
      <p:sp>
        <p:nvSpPr>
          <p:cNvPr id="208898" name="Rectangle 3"/>
          <p:cNvSpPr>
            <a:spLocks noGrp="1" noChangeArrowheads="1"/>
          </p:cNvSpPr>
          <p:nvPr>
            <p:ph type="title"/>
          </p:nvPr>
        </p:nvSpPr>
        <p:spPr>
          <a:xfrm>
            <a:off x="1143000" y="0"/>
            <a:ext cx="7772400" cy="1143000"/>
          </a:xfrm>
        </p:spPr>
        <p:txBody>
          <a:bodyPr/>
          <a:lstStyle/>
          <a:p>
            <a:pPr eaLnBrk="1" hangingPunct="1"/>
            <a:r>
              <a:rPr lang="en-US" sz="3600" b="1" dirty="0" err="1" smtClean="0">
                <a:solidFill>
                  <a:srgbClr val="FFFFFF"/>
                </a:solidFill>
                <a:ea typeface="ＭＳ Ｐゴシック" charset="0"/>
              </a:rPr>
              <a:t>ඇලෙක්සැන්ඩර්ගේ</a:t>
            </a:r>
            <a:r>
              <a:rPr lang="en-US" sz="3600" b="1" dirty="0" smtClean="0">
                <a:solidFill>
                  <a:srgbClr val="FFFFFF"/>
                </a:solidFill>
                <a:ea typeface="ＭＳ Ｐゴシック" charset="0"/>
              </a:rPr>
              <a:t> </a:t>
            </a:r>
            <a:r>
              <a:rPr lang="en-US" sz="3600" b="1" dirty="0" err="1" smtClean="0">
                <a:solidFill>
                  <a:srgbClr val="FFFFFF"/>
                </a:solidFill>
                <a:ea typeface="ＭＳ Ｐゴシック" charset="0"/>
              </a:rPr>
              <a:t>ජයග්‍රහණයන්</a:t>
            </a:r>
            <a:endParaRPr lang="en-US" sz="3600" b="1" dirty="0">
              <a:solidFill>
                <a:srgbClr val="FFFFFF"/>
              </a:solidFill>
              <a:ea typeface="ＭＳ Ｐゴシック" charset="0"/>
            </a:endParaRPr>
          </a:p>
        </p:txBody>
      </p:sp>
      <p:pic>
        <p:nvPicPr>
          <p:cNvPr id="230404" name="Picture 4" descr="Tyre"/>
          <p:cNvPicPr>
            <a:picLocks noGrp="1"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a:xfrm>
            <a:off x="0" y="4648200"/>
            <a:ext cx="2547938" cy="1981200"/>
          </a:xfrm>
        </p:spPr>
      </p:pic>
      <p:sp>
        <p:nvSpPr>
          <p:cNvPr id="230406" name="AutoShape 6"/>
          <p:cNvSpPr>
            <a:spLocks noChangeArrowheads="1"/>
          </p:cNvSpPr>
          <p:nvPr/>
        </p:nvSpPr>
        <p:spPr bwMode="auto">
          <a:xfrm rot="-664593">
            <a:off x="3048000" y="2819400"/>
            <a:ext cx="4343400" cy="609600"/>
          </a:xfrm>
          <a:prstGeom prst="rightArrow">
            <a:avLst>
              <a:gd name="adj1" fmla="val 50000"/>
              <a:gd name="adj2" fmla="val 178125"/>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230408" name="AutoShape 8"/>
          <p:cNvSpPr>
            <a:spLocks noChangeArrowheads="1"/>
          </p:cNvSpPr>
          <p:nvPr/>
        </p:nvSpPr>
        <p:spPr bwMode="auto">
          <a:xfrm rot="1147359" flipH="1">
            <a:off x="4038600" y="4114800"/>
            <a:ext cx="3810000" cy="609600"/>
          </a:xfrm>
          <a:prstGeom prst="rightArrow">
            <a:avLst>
              <a:gd name="adj1" fmla="val 50000"/>
              <a:gd name="adj2" fmla="val 156250"/>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230409" name="AutoShape 9"/>
          <p:cNvSpPr>
            <a:spLocks noChangeArrowheads="1"/>
          </p:cNvSpPr>
          <p:nvPr/>
        </p:nvSpPr>
        <p:spPr bwMode="auto">
          <a:xfrm>
            <a:off x="7924800" y="4572000"/>
            <a:ext cx="9906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12700" cap="sq">
            <a:solidFill>
              <a:schemeClr val="tx1"/>
            </a:solidFill>
            <a:miter lim="800000"/>
            <a:headEnd type="none" w="sm" len="sm"/>
            <a:tailEnd type="none" w="sm" len="sm"/>
          </a:ln>
        </p:spPr>
        <p:txBody>
          <a:bodyPr wrap="none" anchor="ctr"/>
          <a:lstStyle/>
          <a:p>
            <a:endParaRPr lang="en-US"/>
          </a:p>
        </p:txBody>
      </p:sp>
      <p:pic>
        <p:nvPicPr>
          <p:cNvPr id="230410" name="Picture 10" descr="j021657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90800" y="3200400"/>
            <a:ext cx="18288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4" name="Rectangle 11"/>
          <p:cNvSpPr>
            <a:spLocks noChangeArrowheads="1"/>
          </p:cNvSpPr>
          <p:nvPr/>
        </p:nvSpPr>
        <p:spPr bwMode="auto">
          <a:xfrm>
            <a:off x="0" y="6248400"/>
            <a:ext cx="9144000" cy="457200"/>
          </a:xfrm>
          <a:prstGeom prst="rect">
            <a:avLst/>
          </a:prstGeom>
          <a:solidFill>
            <a:schemeClr val="bg2"/>
          </a:solidFill>
          <a:ln w="12700" cap="sq">
            <a:solidFill>
              <a:schemeClr val="bg2"/>
            </a:solidFill>
            <a:miter lim="800000"/>
            <a:headEnd type="none" w="sm" len="sm"/>
            <a:tailEnd type="none" w="sm" len="sm"/>
          </a:ln>
        </p:spPr>
        <p:txBody>
          <a:bodyPr wrap="none" anchor="ctr"/>
          <a:lstStyle/>
          <a:p>
            <a:endParaRPr lang="en-US"/>
          </a:p>
        </p:txBody>
      </p:sp>
      <p:pic>
        <p:nvPicPr>
          <p:cNvPr id="230413" name="Picture 1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54350" y="1693863"/>
            <a:ext cx="3033713"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6" name="Text Box 7"/>
          <p:cNvSpPr txBox="1">
            <a:spLocks noChangeArrowheads="1"/>
          </p:cNvSpPr>
          <p:nvPr/>
        </p:nvSpPr>
        <p:spPr bwMode="auto">
          <a:xfrm>
            <a:off x="8610600" y="76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b="1">
                <a:latin typeface="Arial" charset="0"/>
                <a:cs typeface="Arial" charset="0"/>
              </a:rPr>
              <a:t>61</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0404"/>
                                        </p:tgtEl>
                                        <p:attrNameLst>
                                          <p:attrName>style.visibility</p:attrName>
                                        </p:attrNameLst>
                                      </p:cBhvr>
                                      <p:to>
                                        <p:strVal val="visible"/>
                                      </p:to>
                                    </p:set>
                                    <p:animEffect transition="in" filter="fade">
                                      <p:cBhvr>
                                        <p:cTn id="7" dur="500"/>
                                        <p:tgtEl>
                                          <p:spTgt spid="2304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0406"/>
                                        </p:tgtEl>
                                        <p:attrNameLst>
                                          <p:attrName>style.visibility</p:attrName>
                                        </p:attrNameLst>
                                      </p:cBhvr>
                                      <p:to>
                                        <p:strVal val="visible"/>
                                      </p:to>
                                    </p:set>
                                    <p:animEffect transition="in" filter="wipe(left)">
                                      <p:cBhvr>
                                        <p:cTn id="12" dur="500"/>
                                        <p:tgtEl>
                                          <p:spTgt spid="2304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3040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30408"/>
                                        </p:tgtEl>
                                        <p:attrNameLst>
                                          <p:attrName>style.visibility</p:attrName>
                                        </p:attrNameLst>
                                      </p:cBhvr>
                                      <p:to>
                                        <p:strVal val="visible"/>
                                      </p:to>
                                    </p:set>
                                    <p:animEffect transition="in" filter="wipe(down)">
                                      <p:cBhvr>
                                        <p:cTn id="21" dur="500"/>
                                        <p:tgtEl>
                                          <p:spTgt spid="23040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7" presetClass="entr" presetSubtype="4" fill="hold" nodeType="clickEffect">
                                  <p:stCondLst>
                                    <p:cond delay="0"/>
                                  </p:stCondLst>
                                  <p:childTnLst>
                                    <p:set>
                                      <p:cBhvr>
                                        <p:cTn id="25" dur="1" fill="hold">
                                          <p:stCondLst>
                                            <p:cond delay="0"/>
                                          </p:stCondLst>
                                        </p:cTn>
                                        <p:tgtEl>
                                          <p:spTgt spid="230410"/>
                                        </p:tgtEl>
                                        <p:attrNameLst>
                                          <p:attrName>style.visibility</p:attrName>
                                        </p:attrNameLst>
                                      </p:cBhvr>
                                      <p:to>
                                        <p:strVal val="visible"/>
                                      </p:to>
                                    </p:set>
                                    <p:anim calcmode="lin" valueType="num">
                                      <p:cBhvr additive="base">
                                        <p:cTn id="26" dur="5000" fill="hold"/>
                                        <p:tgtEl>
                                          <p:spTgt spid="230410"/>
                                        </p:tgtEl>
                                        <p:attrNameLst>
                                          <p:attrName>ppt_x</p:attrName>
                                        </p:attrNameLst>
                                      </p:cBhvr>
                                      <p:tavLst>
                                        <p:tav tm="0">
                                          <p:val>
                                            <p:strVal val="#ppt_x"/>
                                          </p:val>
                                        </p:tav>
                                        <p:tav tm="100000">
                                          <p:val>
                                            <p:strVal val="#ppt_x"/>
                                          </p:val>
                                        </p:tav>
                                      </p:tavLst>
                                    </p:anim>
                                    <p:anim calcmode="lin" valueType="num">
                                      <p:cBhvr additive="base">
                                        <p:cTn id="27" dur="5000" fill="hold"/>
                                        <p:tgtEl>
                                          <p:spTgt spid="230410"/>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30413"/>
                                        </p:tgtEl>
                                        <p:attrNameLst>
                                          <p:attrName>style.visibility</p:attrName>
                                        </p:attrNameLst>
                                      </p:cBhvr>
                                      <p:to>
                                        <p:strVal val="visible"/>
                                      </p:to>
                                    </p:set>
                                    <p:animEffect transition="in" filter="fade">
                                      <p:cBhvr>
                                        <p:cTn id="32" dur="500"/>
                                        <p:tgtEl>
                                          <p:spTgt spid="230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6" grpId="0" animBg="1"/>
      <p:bldP spid="230408" grpId="0" animBg="1"/>
      <p:bldP spid="23040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2576" y="-27384"/>
            <a:ext cx="5080000" cy="2857500"/>
          </a:xfrm>
          <a:prstGeom prst="rect">
            <a:avLst/>
          </a:prstGeom>
        </p:spPr>
      </p:pic>
      <p:pic>
        <p:nvPicPr>
          <p:cNvPr id="2" name="Picture 1"/>
          <p:cNvPicPr>
            <a:picLocks noChangeAspect="1"/>
          </p:cNvPicPr>
          <p:nvPr/>
        </p:nvPicPr>
        <p:blipFill>
          <a:blip r:embed="rId4"/>
          <a:stretch>
            <a:fillRect/>
          </a:stretch>
        </p:blipFill>
        <p:spPr>
          <a:xfrm>
            <a:off x="0" y="3019035"/>
            <a:ext cx="9144000" cy="3840480"/>
          </a:xfrm>
          <a:prstGeom prst="rect">
            <a:avLst/>
          </a:prstGeom>
        </p:spPr>
      </p:pic>
      <p:sp>
        <p:nvSpPr>
          <p:cNvPr id="7" name="Rectangle 3"/>
          <p:cNvSpPr txBox="1">
            <a:spLocks noChangeArrowheads="1"/>
          </p:cNvSpPr>
          <p:nvPr/>
        </p:nvSpPr>
        <p:spPr bwMode="auto">
          <a:xfrm>
            <a:off x="129604" y="3573016"/>
            <a:ext cx="4370388" cy="3092152"/>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20000"/>
              </a:spcBef>
              <a:buClr>
                <a:srgbClr val="00FFFF"/>
              </a:buClr>
              <a:buSzPct val="75000"/>
              <a:buFont typeface="Wingdings" charset="0"/>
              <a:buNone/>
              <a:defRPr/>
            </a:pPr>
            <a:r>
              <a:rPr lang="si-LK" sz="3200" b="1" dirty="0">
                <a:solidFill>
                  <a:srgbClr val="FFFFFF"/>
                </a:solidFill>
                <a:effectLst>
                  <a:glow rad="228600">
                    <a:srgbClr val="000000"/>
                  </a:glow>
                </a:effectLst>
                <a:latin typeface="Arial"/>
                <a:cs typeface="Arial"/>
              </a:rPr>
              <a:t>උඩඟුකම නිසා</a:t>
            </a:r>
            <a:r>
              <a:rPr lang="en-US" sz="3200" b="1" dirty="0" smtClean="0">
                <a:solidFill>
                  <a:srgbClr val="FFFFFF"/>
                </a:solidFill>
                <a:effectLst>
                  <a:glow rad="228600">
                    <a:srgbClr val="000000"/>
                  </a:glow>
                </a:effectLst>
                <a:latin typeface="Arial"/>
                <a:cs typeface="Arial"/>
              </a:rPr>
              <a:t>:</a:t>
            </a:r>
          </a:p>
          <a:p>
            <a:pPr algn="l" eaLnBrk="1" hangingPunct="1">
              <a:spcBef>
                <a:spcPct val="20000"/>
              </a:spcBef>
              <a:buClr>
                <a:srgbClr val="00FFFF"/>
              </a:buClr>
              <a:buSzPct val="75000"/>
              <a:buFont typeface="Wingdings" charset="0"/>
              <a:buChar char="n"/>
              <a:defRPr/>
            </a:pPr>
            <a:r>
              <a:rPr lang="si-LK" sz="3200" b="1" dirty="0">
                <a:solidFill>
                  <a:srgbClr val="FFFFFF"/>
                </a:solidFill>
                <a:effectLst>
                  <a:glow rad="228600">
                    <a:srgbClr val="000000"/>
                  </a:glow>
                </a:effectLst>
                <a:latin typeface="Arial"/>
                <a:cs typeface="Arial"/>
              </a:rPr>
              <a:t>ගෞ</a:t>
            </a:r>
            <a:r>
              <a:rPr lang="si-LK" sz="3200" b="1" dirty="0" smtClean="0">
                <a:solidFill>
                  <a:srgbClr val="FFFFFF"/>
                </a:solidFill>
                <a:effectLst>
                  <a:glow rad="228600">
                    <a:srgbClr val="000000"/>
                  </a:glow>
                </a:effectLst>
                <a:latin typeface="Arial"/>
                <a:cs typeface="Arial"/>
              </a:rPr>
              <a:t>රවය</a:t>
            </a:r>
            <a:r>
              <a:rPr lang="en-US" sz="3200" b="1" dirty="0">
                <a:solidFill>
                  <a:srgbClr val="FFFFFF"/>
                </a:solidFill>
                <a:effectLst>
                  <a:glow rad="228600">
                    <a:srgbClr val="000000"/>
                  </a:glow>
                </a:effectLst>
                <a:latin typeface="Arial"/>
                <a:cs typeface="Arial"/>
              </a:rPr>
              <a:t>ට</a:t>
            </a:r>
            <a:r>
              <a:rPr lang="si-LK" sz="3200" b="1" dirty="0" smtClean="0">
                <a:solidFill>
                  <a:srgbClr val="FFFFFF"/>
                </a:solidFill>
                <a:effectLst>
                  <a:glow rad="228600">
                    <a:srgbClr val="000000"/>
                  </a:glow>
                </a:effectLst>
                <a:latin typeface="Arial"/>
                <a:cs typeface="Arial"/>
              </a:rPr>
              <a:t> </a:t>
            </a:r>
            <a:r>
              <a:rPr lang="si-LK" sz="3200" b="1" dirty="0">
                <a:solidFill>
                  <a:srgbClr val="FFFFFF"/>
                </a:solidFill>
                <a:effectLst>
                  <a:glow rad="228600">
                    <a:srgbClr val="000000"/>
                  </a:glow>
                </a:effectLst>
                <a:latin typeface="Arial"/>
                <a:cs typeface="Arial"/>
              </a:rPr>
              <a:t>ආශාව</a:t>
            </a:r>
          </a:p>
          <a:p>
            <a:pPr algn="l" eaLnBrk="1" hangingPunct="1">
              <a:spcBef>
                <a:spcPct val="20000"/>
              </a:spcBef>
              <a:buClr>
                <a:srgbClr val="00FFFF"/>
              </a:buClr>
              <a:buSzPct val="75000"/>
              <a:buFont typeface="Wingdings" charset="0"/>
              <a:buChar char="n"/>
              <a:defRPr/>
            </a:pPr>
            <a:r>
              <a:rPr lang="en-US" sz="3200" b="1" dirty="0" err="1" smtClean="0">
                <a:solidFill>
                  <a:srgbClr val="FFFFFF"/>
                </a:solidFill>
                <a:effectLst>
                  <a:glow rad="228600">
                    <a:srgbClr val="000000"/>
                  </a:glow>
                </a:effectLst>
                <a:latin typeface="Arial"/>
                <a:cs typeface="Arial"/>
              </a:rPr>
              <a:t>බීමත්කම</a:t>
            </a:r>
            <a:r>
              <a:rPr lang="en-US" sz="3200" b="1" dirty="0" smtClean="0">
                <a:solidFill>
                  <a:srgbClr val="FFFFFF"/>
                </a:solidFill>
                <a:effectLst>
                  <a:glow rad="228600">
                    <a:srgbClr val="000000"/>
                  </a:glow>
                </a:effectLst>
                <a:latin typeface="Arial"/>
                <a:cs typeface="Arial"/>
              </a:rPr>
              <a:t> </a:t>
            </a:r>
            <a:endParaRPr lang="si-LK" sz="3200" b="1" dirty="0">
              <a:solidFill>
                <a:srgbClr val="FFFFFF"/>
              </a:solidFill>
              <a:effectLst>
                <a:glow rad="228600">
                  <a:srgbClr val="000000"/>
                </a:glow>
              </a:effectLst>
              <a:latin typeface="Arial"/>
              <a:cs typeface="Arial"/>
            </a:endParaRPr>
          </a:p>
          <a:p>
            <a:pPr algn="l" eaLnBrk="1" hangingPunct="1">
              <a:spcBef>
                <a:spcPct val="20000"/>
              </a:spcBef>
              <a:buClr>
                <a:srgbClr val="00FFFF"/>
              </a:buClr>
              <a:buSzPct val="75000"/>
              <a:buFont typeface="Wingdings" charset="0"/>
              <a:buChar char="n"/>
              <a:defRPr/>
            </a:pPr>
            <a:r>
              <a:rPr lang="en-US" sz="3200" b="1" dirty="0" err="1" smtClean="0">
                <a:solidFill>
                  <a:srgbClr val="FFFFFF"/>
                </a:solidFill>
                <a:effectLst>
                  <a:glow rad="228600">
                    <a:srgbClr val="000000"/>
                  </a:glow>
                </a:effectLst>
                <a:latin typeface="Arial"/>
                <a:cs typeface="Arial"/>
              </a:rPr>
              <a:t>ගැහැණු</a:t>
            </a:r>
            <a:endParaRPr lang="si-LK" sz="3200" b="1" dirty="0">
              <a:solidFill>
                <a:srgbClr val="FFFFFF"/>
              </a:solidFill>
              <a:effectLst>
                <a:glow rad="228600">
                  <a:srgbClr val="000000"/>
                </a:glow>
              </a:effectLst>
              <a:latin typeface="Arial"/>
              <a:cs typeface="Arial"/>
            </a:endParaRPr>
          </a:p>
          <a:p>
            <a:pPr algn="l" eaLnBrk="1" hangingPunct="1">
              <a:spcBef>
                <a:spcPct val="20000"/>
              </a:spcBef>
              <a:buClr>
                <a:srgbClr val="00FFFF"/>
              </a:buClr>
              <a:buSzPct val="75000"/>
              <a:buFont typeface="Wingdings" charset="0"/>
              <a:buChar char="n"/>
              <a:defRPr/>
            </a:pPr>
            <a:r>
              <a:rPr lang="en-US" sz="3200" b="1" dirty="0" err="1" smtClean="0">
                <a:solidFill>
                  <a:srgbClr val="FFFFFF"/>
                </a:solidFill>
                <a:effectLst>
                  <a:glow rad="228600">
                    <a:srgbClr val="000000"/>
                  </a:glow>
                </a:effectLst>
                <a:latin typeface="Arial"/>
                <a:cs typeface="Arial"/>
              </a:rPr>
              <a:t>සාදයන්</a:t>
            </a:r>
            <a:r>
              <a:rPr lang="en-US" sz="3200" b="1" dirty="0" smtClean="0">
                <a:solidFill>
                  <a:srgbClr val="FFFFFF"/>
                </a:solidFill>
                <a:effectLst>
                  <a:glow rad="228600">
                    <a:srgbClr val="000000"/>
                  </a:glow>
                </a:effectLst>
                <a:latin typeface="Arial"/>
                <a:cs typeface="Arial"/>
              </a:rPr>
              <a:t> </a:t>
            </a:r>
            <a:endParaRPr lang="si-LK" sz="3200" b="1" dirty="0">
              <a:solidFill>
                <a:srgbClr val="FFFFFF"/>
              </a:solidFill>
              <a:effectLst>
                <a:glow rad="228600">
                  <a:srgbClr val="000000"/>
                </a:glow>
              </a:effectLst>
              <a:latin typeface="Arial"/>
              <a:cs typeface="Arial"/>
            </a:endParaRPr>
          </a:p>
          <a:p>
            <a:pPr algn="l" eaLnBrk="1" hangingPunct="1">
              <a:spcBef>
                <a:spcPct val="20000"/>
              </a:spcBef>
              <a:buClr>
                <a:srgbClr val="00FFFF"/>
              </a:buClr>
              <a:buSzPct val="75000"/>
              <a:buFont typeface="Wingdings" charset="0"/>
              <a:buChar char="n"/>
              <a:defRPr/>
            </a:pPr>
            <a:endParaRPr lang="en-US" sz="3200" b="1" dirty="0" smtClean="0">
              <a:solidFill>
                <a:srgbClr val="FFFFFF"/>
              </a:solidFill>
              <a:effectLst>
                <a:glow rad="228600">
                  <a:srgbClr val="000000"/>
                </a:glow>
              </a:effectLst>
              <a:latin typeface="Arial"/>
              <a:cs typeface="Arial"/>
            </a:endParaRPr>
          </a:p>
          <a:p>
            <a:pPr algn="l" eaLnBrk="1" hangingPunct="1">
              <a:spcBef>
                <a:spcPct val="20000"/>
              </a:spcBef>
              <a:buClr>
                <a:srgbClr val="00FFFF"/>
              </a:buClr>
              <a:buSzPct val="75000"/>
              <a:buFont typeface="Wingdings" charset="0"/>
              <a:buChar char="n"/>
              <a:defRPr/>
            </a:pPr>
            <a:endParaRPr lang="en-US" sz="3200" b="1" dirty="0" smtClean="0">
              <a:solidFill>
                <a:srgbClr val="FFFFFF"/>
              </a:solidFill>
              <a:effectLst>
                <a:glow rad="228600">
                  <a:srgbClr val="000000"/>
                </a:glow>
              </a:effectLst>
              <a:latin typeface="Arial"/>
              <a:cs typeface="Arial"/>
            </a:endParaRPr>
          </a:p>
          <a:p>
            <a:pPr algn="l" eaLnBrk="1" hangingPunct="1">
              <a:spcBef>
                <a:spcPct val="20000"/>
              </a:spcBef>
              <a:buClr>
                <a:srgbClr val="00FFFF"/>
              </a:buClr>
              <a:buSzPct val="75000"/>
              <a:buFont typeface="Wingdings" charset="0"/>
              <a:buChar char="n"/>
              <a:defRPr/>
            </a:pPr>
            <a:endParaRPr lang="en-US" sz="3200" b="1" dirty="0" smtClean="0">
              <a:solidFill>
                <a:srgbClr val="FFFFFF"/>
              </a:solidFill>
              <a:effectLst>
                <a:glow rad="228600">
                  <a:srgbClr val="000000"/>
                </a:glow>
              </a:effectLst>
              <a:latin typeface="Arial"/>
              <a:cs typeface="Arial"/>
            </a:endParaRPr>
          </a:p>
          <a:p>
            <a:pPr algn="l" eaLnBrk="1" hangingPunct="1">
              <a:spcBef>
                <a:spcPct val="20000"/>
              </a:spcBef>
              <a:buClr>
                <a:srgbClr val="00FFFF"/>
              </a:buClr>
              <a:buSzPct val="75000"/>
              <a:buFont typeface="Wingdings" charset="0"/>
              <a:buChar char="n"/>
              <a:defRPr/>
            </a:pPr>
            <a:endParaRPr lang="en-US" sz="3200" b="1" dirty="0" smtClean="0">
              <a:solidFill>
                <a:srgbClr val="FFFFFF"/>
              </a:solidFill>
              <a:effectLst>
                <a:glow rad="228600">
                  <a:srgbClr val="000000"/>
                </a:glow>
              </a:effectLst>
              <a:latin typeface="Arial"/>
              <a:cs typeface="Arial"/>
            </a:endParaRPr>
          </a:p>
        </p:txBody>
      </p:sp>
      <p:pic>
        <p:nvPicPr>
          <p:cNvPr id="3" name="Picture 2"/>
          <p:cNvPicPr>
            <a:picLocks noChangeAspect="1"/>
          </p:cNvPicPr>
          <p:nvPr/>
        </p:nvPicPr>
        <p:blipFill>
          <a:blip r:embed="rId5"/>
          <a:stretch>
            <a:fillRect/>
          </a:stretch>
        </p:blipFill>
        <p:spPr>
          <a:xfrm>
            <a:off x="3657600" y="-27384"/>
            <a:ext cx="5486400" cy="3416300"/>
          </a:xfrm>
          <a:prstGeom prst="rect">
            <a:avLst/>
          </a:prstGeom>
        </p:spPr>
      </p:pic>
      <p:sp>
        <p:nvSpPr>
          <p:cNvPr id="164866" name="Rectangle 2"/>
          <p:cNvSpPr>
            <a:spLocks noGrp="1" noChangeArrowheads="1"/>
          </p:cNvSpPr>
          <p:nvPr>
            <p:ph type="title"/>
          </p:nvPr>
        </p:nvSpPr>
        <p:spPr>
          <a:xfrm>
            <a:off x="-22920" y="2564904"/>
            <a:ext cx="4450904" cy="990600"/>
          </a:xfrm>
          <a:solidFill>
            <a:srgbClr val="800000"/>
          </a:solidFill>
          <a:effectLst/>
        </p:spPr>
        <p:txBody>
          <a:bodyPr/>
          <a:lstStyle/>
          <a:p>
            <a:pPr eaLnBrk="1" hangingPunct="1">
              <a:defRPr/>
            </a:pPr>
            <a:r>
              <a:rPr lang="en-US" b="1" dirty="0" err="1" smtClean="0">
                <a:solidFill>
                  <a:srgbClr val="FFFFFF"/>
                </a:solidFill>
                <a:latin typeface="Arial"/>
                <a:ea typeface="+mj-ea"/>
                <a:cs typeface="Arial"/>
              </a:rPr>
              <a:t>ඔහුගේ</a:t>
            </a:r>
            <a:r>
              <a:rPr lang="en-US" b="1" dirty="0" smtClean="0">
                <a:solidFill>
                  <a:srgbClr val="FFFFFF"/>
                </a:solidFill>
                <a:latin typeface="Arial"/>
                <a:ea typeface="+mj-ea"/>
                <a:cs typeface="Arial"/>
              </a:rPr>
              <a:t> </a:t>
            </a:r>
            <a:r>
              <a:rPr lang="en-US" b="1" dirty="0" err="1" smtClean="0">
                <a:solidFill>
                  <a:srgbClr val="FFFFFF"/>
                </a:solidFill>
                <a:latin typeface="Arial"/>
                <a:ea typeface="+mj-ea"/>
                <a:cs typeface="Arial"/>
              </a:rPr>
              <a:t>වැටීම</a:t>
            </a:r>
            <a:endParaRPr lang="en-US" b="1" dirty="0">
              <a:solidFill>
                <a:srgbClr val="FFFFFF"/>
              </a:solidFill>
              <a:latin typeface="Arial"/>
              <a:ea typeface="+mj-ea"/>
              <a:cs typeface="Arial"/>
            </a:endParaRPr>
          </a:p>
        </p:txBody>
      </p:sp>
    </p:spTree>
    <p:extLst>
      <p:ext uri="{BB962C8B-B14F-4D97-AF65-F5344CB8AC3E}">
        <p14:creationId xmlns:p14="http://schemas.microsoft.com/office/powerpoint/2010/main" val="40631391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190500"/>
            <a:ext cx="9144000" cy="6473952"/>
          </a:xfrm>
          <a:prstGeom prst="rect">
            <a:avLst/>
          </a:prstGeom>
        </p:spPr>
      </p:pic>
      <p:sp>
        <p:nvSpPr>
          <p:cNvPr id="219137" name="Rectangle 5"/>
          <p:cNvSpPr>
            <a:spLocks noGrp="1" noChangeArrowheads="1"/>
          </p:cNvSpPr>
          <p:nvPr>
            <p:ph type="title"/>
          </p:nvPr>
        </p:nvSpPr>
        <p:spPr>
          <a:xfrm>
            <a:off x="107504" y="116632"/>
            <a:ext cx="8353916" cy="1379240"/>
          </a:xfrm>
          <a:extLst/>
        </p:spPr>
        <p:txBody>
          <a:bodyPr/>
          <a:lstStyle/>
          <a:p>
            <a:pPr eaLnBrk="1" hangingPunct="1">
              <a:defRPr/>
            </a:pPr>
            <a:r>
              <a:rPr lang="si-LK" b="1" dirty="0">
                <a:solidFill>
                  <a:schemeClr val="tx1"/>
                </a:solidFill>
                <a:effectLst>
                  <a:glow rad="355600">
                    <a:schemeClr val="bg2"/>
                  </a:glow>
                </a:effectLst>
                <a:latin typeface="Arial" charset="0"/>
                <a:ea typeface="ＭＳ Ｐゴシック" charset="0"/>
                <a:cs typeface="ＭＳ Ｐゴシック" charset="0"/>
              </a:rPr>
              <a:t>ඇලෙක්සැන්ඩර් බබිලෝනිය</a:t>
            </a:r>
            <a:r>
              <a:rPr lang="si-LK" b="1" dirty="0" smtClean="0">
                <a:solidFill>
                  <a:schemeClr val="tx1"/>
                </a:solidFill>
                <a:effectLst>
                  <a:glow rad="355600">
                    <a:schemeClr val="bg2"/>
                  </a:glow>
                </a:effectLst>
                <a:latin typeface="Arial" charset="0"/>
                <a:ea typeface="ＭＳ Ｐゴシック" charset="0"/>
                <a:cs typeface="ＭＳ Ｐゴシック" charset="0"/>
              </a:rPr>
              <a:t>ේද</a:t>
            </a:r>
            <a:r>
              <a:rPr lang="si-LK" b="1" dirty="0">
                <a:solidFill>
                  <a:schemeClr val="tx1"/>
                </a:solidFill>
                <a:effectLst>
                  <a:glow rad="355600">
                    <a:schemeClr val="bg2"/>
                  </a:glow>
                </a:effectLst>
                <a:latin typeface="Arial" charset="0"/>
                <a:ea typeface="ＭＳ Ｐゴシック" charset="0"/>
                <a:cs typeface="ＭＳ Ｐゴシック" charset="0"/>
              </a:rPr>
              <a:t>ී රෝගාතුර විය</a:t>
            </a:r>
            <a:endParaRPr lang="en-US" b="1" dirty="0">
              <a:solidFill>
                <a:schemeClr val="tx1"/>
              </a:solidFill>
              <a:effectLst>
                <a:glow rad="355600">
                  <a:schemeClr val="bg2"/>
                </a:glow>
              </a:effectLst>
              <a:latin typeface="Arial" charset="0"/>
              <a:ea typeface="ＭＳ Ｐゴシック" charset="0"/>
              <a:cs typeface="ＭＳ Ｐゴシック" charset="0"/>
            </a:endParaRP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476672"/>
            <a:ext cx="9145215" cy="6381328"/>
          </a:xfrm>
          <a:prstGeom prst="rect">
            <a:avLst/>
          </a:prstGeom>
        </p:spPr>
      </p:pic>
      <p:sp>
        <p:nvSpPr>
          <p:cNvPr id="219137" name="Rectangle 5"/>
          <p:cNvSpPr>
            <a:spLocks noGrp="1" noChangeArrowheads="1"/>
          </p:cNvSpPr>
          <p:nvPr>
            <p:ph type="title"/>
          </p:nvPr>
        </p:nvSpPr>
        <p:spPr>
          <a:xfrm>
            <a:off x="0" y="0"/>
            <a:ext cx="9144000" cy="1412776"/>
          </a:xfrm>
          <a:solidFill>
            <a:schemeClr val="bg1"/>
          </a:solidFill>
          <a:extLst/>
        </p:spPr>
        <p:txBody>
          <a:bodyPr/>
          <a:lstStyle/>
          <a:p>
            <a:pPr eaLnBrk="1" hangingPunct="1">
              <a:defRPr/>
            </a:pPr>
            <a:r>
              <a:rPr lang="si-LK" sz="3600" b="1" dirty="0">
                <a:solidFill>
                  <a:schemeClr val="tx1"/>
                </a:solidFill>
                <a:effectLst>
                  <a:glow rad="355600">
                    <a:schemeClr val="bg2"/>
                  </a:glow>
                </a:effectLst>
                <a:latin typeface="Arial" charset="0"/>
                <a:ea typeface="ＭＳ Ｐゴシック" charset="0"/>
                <a:cs typeface="ＭＳ Ｐゴシック" charset="0"/>
              </a:rPr>
              <a:t>වයස අවුරුදු 32 දී ඇලෙක්සැන්ඩර් බබිලෝනියේදී මිය </a:t>
            </a:r>
            <a:r>
              <a:rPr lang="en-US" sz="3600" b="1" dirty="0" err="1" smtClean="0">
                <a:solidFill>
                  <a:schemeClr val="tx1"/>
                </a:solidFill>
                <a:effectLst>
                  <a:glow rad="355600">
                    <a:schemeClr val="bg2"/>
                  </a:glow>
                </a:effectLst>
                <a:latin typeface="Arial" charset="0"/>
                <a:ea typeface="ＭＳ Ｐゴシック" charset="0"/>
                <a:cs typeface="ＭＳ Ｐゴシック" charset="0"/>
              </a:rPr>
              <a:t>යයි</a:t>
            </a:r>
            <a:r>
              <a:rPr lang="en-US" sz="3600" b="1" dirty="0" smtClean="0">
                <a:solidFill>
                  <a:schemeClr val="tx1"/>
                </a:solidFill>
                <a:effectLst>
                  <a:glow rad="355600">
                    <a:schemeClr val="bg2"/>
                  </a:glow>
                </a:effectLst>
                <a:latin typeface="Arial" charset="0"/>
                <a:ea typeface="ＭＳ Ｐゴシック" charset="0"/>
                <a:cs typeface="ＭＳ Ｐゴシック" charset="0"/>
              </a:rPr>
              <a:t> </a:t>
            </a:r>
            <a:endParaRPr lang="en-US" sz="3600" b="1" dirty="0">
              <a:solidFill>
                <a:schemeClr val="tx1"/>
              </a:solidFill>
              <a:effectLst>
                <a:glow rad="355600">
                  <a:schemeClr val="bg2"/>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464173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17742"/>
            <a:ext cx="9143999" cy="640257"/>
          </a:xfrm>
        </p:spPr>
        <p:txBody>
          <a:bodyPr/>
          <a:lstStyle/>
          <a:p>
            <a:pPr algn="r"/>
            <a:r>
              <a:rPr lang="si-LK" sz="2800" b="1" dirty="0" smtClean="0"/>
              <a:t> </a:t>
            </a:r>
            <a:r>
              <a:rPr lang="si-LK" sz="2000" b="1" dirty="0"/>
              <a:t>වසර 10 ක් රොක්සැන් සමඟ විවාහ වී සිටියද</a:t>
            </a:r>
            <a:r>
              <a:rPr lang="si-LK" sz="2000" b="1" dirty="0" smtClean="0"/>
              <a:t>,</a:t>
            </a:r>
            <a:r>
              <a:rPr lang="en-US" sz="2000" b="1" dirty="0" smtClean="0"/>
              <a:t> </a:t>
            </a:r>
            <a:r>
              <a:rPr lang="en-US" sz="2000" b="1" dirty="0" err="1" smtClean="0"/>
              <a:t>දරුවකු</a:t>
            </a:r>
            <a:r>
              <a:rPr lang="si-LK" sz="2000" b="1" dirty="0" smtClean="0"/>
              <a:t> </a:t>
            </a:r>
            <a:r>
              <a:rPr lang="si-LK" sz="2000" b="1" dirty="0"/>
              <a:t>සිටියේ නැත</a:t>
            </a:r>
            <a:endParaRPr lang="en-US" sz="2000" b="1" dirty="0"/>
          </a:p>
        </p:txBody>
      </p:sp>
      <p:pic>
        <p:nvPicPr>
          <p:cNvPr id="3" name="Picture 2"/>
          <p:cNvPicPr>
            <a:picLocks noChangeAspect="1"/>
          </p:cNvPicPr>
          <p:nvPr/>
        </p:nvPicPr>
        <p:blipFill>
          <a:blip r:embed="rId3"/>
          <a:stretch>
            <a:fillRect/>
          </a:stretch>
        </p:blipFill>
        <p:spPr>
          <a:xfrm>
            <a:off x="0" y="8153"/>
            <a:ext cx="9144000" cy="6209590"/>
          </a:xfrm>
          <a:prstGeom prst="rect">
            <a:avLst/>
          </a:prstGeom>
        </p:spPr>
      </p:pic>
    </p:spTree>
    <p:extLst>
      <p:ext uri="{BB962C8B-B14F-4D97-AF65-F5344CB8AC3E}">
        <p14:creationId xmlns:p14="http://schemas.microsoft.com/office/powerpoint/2010/main" val="22583328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5"/>
          <p:cNvSpPr>
            <a:spLocks noGrp="1" noChangeArrowheads="1"/>
          </p:cNvSpPr>
          <p:nvPr>
            <p:ph type="title"/>
          </p:nvPr>
        </p:nvSpPr>
        <p:spPr>
          <a:xfrm>
            <a:off x="827584" y="22594"/>
            <a:ext cx="7848600" cy="1143000"/>
          </a:xfrm>
        </p:spPr>
        <p:txBody>
          <a:bodyPr/>
          <a:lstStyle/>
          <a:p>
            <a:pPr eaLnBrk="1" hangingPunct="1"/>
            <a:r>
              <a:rPr lang="en-US" b="1" dirty="0" err="1" smtClean="0">
                <a:solidFill>
                  <a:srgbClr val="FFFFFF"/>
                </a:solidFill>
                <a:ea typeface="ＭＳ Ｐゴシック" charset="0"/>
              </a:rPr>
              <a:t>ඇලෙක්සැන්ඩර්ට</a:t>
            </a:r>
            <a:r>
              <a:rPr lang="en-US" b="1" dirty="0" smtClean="0">
                <a:solidFill>
                  <a:srgbClr val="FFFFFF"/>
                </a:solidFill>
                <a:ea typeface="ＭＳ Ｐゴシック" charset="0"/>
              </a:rPr>
              <a:t> </a:t>
            </a:r>
            <a:r>
              <a:rPr lang="en-US" b="1" dirty="0" err="1" smtClean="0">
                <a:solidFill>
                  <a:srgbClr val="FFFFFF"/>
                </a:solidFill>
                <a:ea typeface="ＭＳ Ｐゴシック" charset="0"/>
              </a:rPr>
              <a:t>පසුව</a:t>
            </a:r>
            <a:r>
              <a:rPr lang="en-US" b="1" dirty="0" smtClean="0">
                <a:solidFill>
                  <a:srgbClr val="FFFFFF"/>
                </a:solidFill>
                <a:ea typeface="ＭＳ Ｐゴシック" charset="0"/>
              </a:rPr>
              <a:t>…</a:t>
            </a:r>
            <a:endParaRPr lang="en-US" b="1" dirty="0">
              <a:solidFill>
                <a:srgbClr val="FFFFFF"/>
              </a:solidFill>
              <a:ea typeface="ＭＳ Ｐゴシック" charset="0"/>
            </a:endParaRPr>
          </a:p>
        </p:txBody>
      </p:sp>
      <p:sp>
        <p:nvSpPr>
          <p:cNvPr id="212994" name="Oval 7"/>
          <p:cNvSpPr>
            <a:spLocks noChangeArrowheads="1"/>
          </p:cNvSpPr>
          <p:nvPr/>
        </p:nvSpPr>
        <p:spPr bwMode="auto">
          <a:xfrm>
            <a:off x="2133600" y="3505200"/>
            <a:ext cx="838200" cy="914400"/>
          </a:xfrm>
          <a:prstGeom prst="ellipse">
            <a:avLst/>
          </a:prstGeom>
          <a:noFill/>
          <a:ln w="57150" cap="sq">
            <a:solidFill>
              <a:srgbClr val="BA123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latin typeface="Arial"/>
              <a:cs typeface="Arial"/>
            </a:endParaRPr>
          </a:p>
        </p:txBody>
      </p:sp>
      <p:sp>
        <p:nvSpPr>
          <p:cNvPr id="212995" name="Text Box 8"/>
          <p:cNvSpPr txBox="1">
            <a:spLocks noChangeArrowheads="1"/>
          </p:cNvSpPr>
          <p:nvPr/>
        </p:nvSpPr>
        <p:spPr bwMode="auto">
          <a:xfrm>
            <a:off x="8575675" y="76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b="1">
                <a:latin typeface="Arial"/>
                <a:cs typeface="Arial"/>
              </a:rPr>
              <a:t>64</a:t>
            </a:r>
          </a:p>
        </p:txBody>
      </p:sp>
      <p:grpSp>
        <p:nvGrpSpPr>
          <p:cNvPr id="212996" name="Group 12"/>
          <p:cNvGrpSpPr>
            <a:grpSpLocks/>
          </p:cNvGrpSpPr>
          <p:nvPr/>
        </p:nvGrpSpPr>
        <p:grpSpPr bwMode="auto">
          <a:xfrm>
            <a:off x="0" y="1438996"/>
            <a:ext cx="9144000" cy="4559468"/>
            <a:chOff x="0" y="1152"/>
            <a:chExt cx="5580" cy="2743"/>
          </a:xfrm>
        </p:grpSpPr>
        <p:pic>
          <p:nvPicPr>
            <p:cNvPr id="213005" name="Picture 4" descr="33 Gree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2"/>
              <a:ext cx="5580" cy="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006" name="Picture 11" descr="33 Gree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80" y="1152"/>
              <a:ext cx="1440" cy="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3981" name="Text Box 13"/>
          <p:cNvSpPr txBox="1">
            <a:spLocks noChangeArrowheads="1"/>
          </p:cNvSpPr>
          <p:nvPr/>
        </p:nvSpPr>
        <p:spPr bwMode="auto">
          <a:xfrm>
            <a:off x="5318125" y="3316288"/>
            <a:ext cx="23886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3200" b="1" dirty="0" err="1" smtClean="0">
                <a:solidFill>
                  <a:srgbClr val="104C1C"/>
                </a:solidFill>
                <a:latin typeface="Arial"/>
                <a:cs typeface="Arial"/>
              </a:rPr>
              <a:t>සෙලියුකස්</a:t>
            </a:r>
            <a:r>
              <a:rPr lang="en-US" sz="3200" b="1" dirty="0" smtClean="0">
                <a:solidFill>
                  <a:srgbClr val="104C1C"/>
                </a:solidFill>
                <a:latin typeface="Arial"/>
                <a:cs typeface="Arial"/>
              </a:rPr>
              <a:t> </a:t>
            </a:r>
            <a:endParaRPr lang="en-US" sz="3200" b="1" dirty="0">
              <a:solidFill>
                <a:srgbClr val="104C1C"/>
              </a:solidFill>
              <a:latin typeface="Arial"/>
              <a:cs typeface="Arial"/>
            </a:endParaRPr>
          </a:p>
        </p:txBody>
      </p:sp>
      <p:sp>
        <p:nvSpPr>
          <p:cNvPr id="83982" name="Text Box 14"/>
          <p:cNvSpPr txBox="1">
            <a:spLocks noChangeArrowheads="1"/>
          </p:cNvSpPr>
          <p:nvPr/>
        </p:nvSpPr>
        <p:spPr bwMode="auto">
          <a:xfrm>
            <a:off x="1066800" y="3886200"/>
            <a:ext cx="172051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3200" b="1" dirty="0" err="1" smtClean="0">
                <a:solidFill>
                  <a:srgbClr val="4C1322"/>
                </a:solidFill>
                <a:latin typeface="Arial"/>
                <a:cs typeface="Arial"/>
              </a:rPr>
              <a:t>ටොලමි</a:t>
            </a:r>
            <a:r>
              <a:rPr lang="en-US" sz="3200" b="1" dirty="0" smtClean="0">
                <a:solidFill>
                  <a:srgbClr val="4C1322"/>
                </a:solidFill>
                <a:latin typeface="Arial"/>
                <a:cs typeface="Arial"/>
              </a:rPr>
              <a:t> </a:t>
            </a:r>
            <a:endParaRPr lang="en-US" sz="3200" b="1" dirty="0">
              <a:solidFill>
                <a:srgbClr val="4C1322"/>
              </a:solidFill>
              <a:latin typeface="Arial"/>
              <a:cs typeface="Arial"/>
            </a:endParaRPr>
          </a:p>
        </p:txBody>
      </p:sp>
      <p:sp>
        <p:nvSpPr>
          <p:cNvPr id="83983" name="Text Box 15"/>
          <p:cNvSpPr txBox="1">
            <a:spLocks noChangeArrowheads="1"/>
          </p:cNvSpPr>
          <p:nvPr/>
        </p:nvSpPr>
        <p:spPr bwMode="auto">
          <a:xfrm>
            <a:off x="304800" y="1524000"/>
            <a:ext cx="2481894"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3200" b="1" dirty="0" err="1" smtClean="0">
                <a:solidFill>
                  <a:srgbClr val="BA1236"/>
                </a:solidFill>
                <a:latin typeface="Arial"/>
                <a:cs typeface="Arial"/>
              </a:rPr>
              <a:t>කැසැන්ඩර්</a:t>
            </a:r>
            <a:r>
              <a:rPr lang="en-US" sz="3200" b="1" dirty="0" smtClean="0">
                <a:solidFill>
                  <a:srgbClr val="BA1236"/>
                </a:solidFill>
                <a:latin typeface="Arial"/>
                <a:cs typeface="Arial"/>
              </a:rPr>
              <a:t> </a:t>
            </a:r>
            <a:endParaRPr lang="en-US" sz="3200" b="1" dirty="0">
              <a:solidFill>
                <a:srgbClr val="BA1236"/>
              </a:solidFill>
              <a:latin typeface="Arial"/>
              <a:cs typeface="Arial"/>
            </a:endParaRPr>
          </a:p>
        </p:txBody>
      </p:sp>
      <p:sp>
        <p:nvSpPr>
          <p:cNvPr id="83984" name="Text Box 16"/>
          <p:cNvSpPr txBox="1">
            <a:spLocks noChangeArrowheads="1"/>
          </p:cNvSpPr>
          <p:nvPr/>
        </p:nvSpPr>
        <p:spPr bwMode="auto">
          <a:xfrm>
            <a:off x="990600" y="2362200"/>
            <a:ext cx="2307624"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3200" b="1" dirty="0" err="1" smtClean="0">
                <a:solidFill>
                  <a:schemeClr val="bg2"/>
                </a:solidFill>
                <a:latin typeface="Arial"/>
                <a:cs typeface="Arial"/>
              </a:rPr>
              <a:t>ලිසිමාකස්</a:t>
            </a:r>
            <a:r>
              <a:rPr lang="en-US" sz="3200" b="1" dirty="0" smtClean="0">
                <a:solidFill>
                  <a:schemeClr val="bg2"/>
                </a:solidFill>
                <a:latin typeface="Arial"/>
                <a:cs typeface="Arial"/>
              </a:rPr>
              <a:t> </a:t>
            </a:r>
            <a:endParaRPr lang="en-US" sz="3200" b="1" dirty="0">
              <a:solidFill>
                <a:srgbClr val="104C1C"/>
              </a:solidFill>
              <a:latin typeface="Arial"/>
              <a:cs typeface="Arial"/>
            </a:endParaRPr>
          </a:p>
        </p:txBody>
      </p:sp>
      <p:sp>
        <p:nvSpPr>
          <p:cNvPr id="83985" name="Text Box 17"/>
          <p:cNvSpPr txBox="1">
            <a:spLocks noChangeArrowheads="1"/>
          </p:cNvSpPr>
          <p:nvPr/>
        </p:nvSpPr>
        <p:spPr bwMode="auto">
          <a:xfrm>
            <a:off x="1619672" y="5013176"/>
            <a:ext cx="7560840" cy="1754327"/>
          </a:xfrm>
          <a:prstGeom prst="rect">
            <a:avLst/>
          </a:prstGeom>
          <a:gradFill rotWithShape="0">
            <a:gsLst>
              <a:gs pos="0">
                <a:srgbClr val="3B003B"/>
              </a:gs>
              <a:gs pos="100000">
                <a:srgbClr val="800080"/>
              </a:gs>
            </a:gsLst>
            <a:lin ang="189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1800" b="1" dirty="0" smtClean="0">
                <a:latin typeface="Arial"/>
                <a:cs typeface="Arial"/>
              </a:rPr>
              <a:t>"</a:t>
            </a:r>
            <a:r>
              <a:rPr lang="si-LK" sz="1800" dirty="0">
                <a:latin typeface="Arial"/>
                <a:cs typeface="Arial"/>
              </a:rPr>
              <a:t>''නුඹ දුටු අං දෙක ඇති බැටළුවා නම්, මේදියාවේ ද පර්සියාවේ ද රජවරු ය. 21 එළුවා නම් ග්‍රීසියේ රජ ය. උගේ ඇස් අතරේ තිබුණ ලොකු අඟ පළමු වන රජු ය. 22 ඒ අඟ බිඳී ගිය විට ඒ වෙනුවට තවත් අං සතරක් හටගත්තාක් මෙන් ග්‍රීසිය බිඳී ගොස් රාජ්‍යයන් සතරක් හටගන්නේ ය. එහෙත්, මේ එකක් වත් පළමු රාජ්‍යය තරම් බලවත් නොවන්නේ ය.</a:t>
            </a:r>
            <a:r>
              <a:rPr lang="en-US" sz="1800" b="1" dirty="0" smtClean="0">
                <a:latin typeface="Arial"/>
                <a:cs typeface="Arial"/>
              </a:rPr>
              <a:t> (</a:t>
            </a:r>
            <a:r>
              <a:rPr lang="en-US" sz="1800" b="1" dirty="0" err="1" smtClean="0">
                <a:latin typeface="Arial"/>
                <a:cs typeface="Arial"/>
              </a:rPr>
              <a:t>දානියෙල්</a:t>
            </a:r>
            <a:r>
              <a:rPr lang="en-US" sz="1800" b="1" dirty="0" smtClean="0">
                <a:latin typeface="Arial"/>
                <a:cs typeface="Arial"/>
              </a:rPr>
              <a:t>  </a:t>
            </a:r>
            <a:r>
              <a:rPr lang="en-US" sz="1800" b="1" dirty="0">
                <a:latin typeface="Arial"/>
                <a:cs typeface="Arial"/>
              </a:rPr>
              <a:t>8:21-22 </a:t>
            </a:r>
            <a:r>
              <a:rPr lang="en-US" sz="1800" b="1" dirty="0" smtClean="0">
                <a:latin typeface="Arial"/>
                <a:cs typeface="Arial"/>
              </a:rPr>
              <a:t>)</a:t>
            </a:r>
            <a:endParaRPr lang="en-US" sz="1800" b="1" dirty="0">
              <a:latin typeface="Arial"/>
              <a:cs typeface="Arial"/>
            </a:endParaRPr>
          </a:p>
        </p:txBody>
      </p:sp>
      <p:sp>
        <p:nvSpPr>
          <p:cNvPr id="83986" name="Oval 18"/>
          <p:cNvSpPr>
            <a:spLocks noChangeArrowheads="1"/>
          </p:cNvSpPr>
          <p:nvPr/>
        </p:nvSpPr>
        <p:spPr bwMode="auto">
          <a:xfrm>
            <a:off x="2209800" y="3200400"/>
            <a:ext cx="533400" cy="838200"/>
          </a:xfrm>
          <a:prstGeom prst="ellipse">
            <a:avLst/>
          </a:prstGeom>
          <a:noFill/>
          <a:ln w="57150" cap="sq">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latin typeface="Arial"/>
              <a:cs typeface="Arial"/>
            </a:endParaRPr>
          </a:p>
        </p:txBody>
      </p:sp>
      <p:pic>
        <p:nvPicPr>
          <p:cNvPr id="213003" name="Picture 20" descr="goa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43588" y="228600"/>
            <a:ext cx="2614612"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004" name="Text Box 16"/>
          <p:cNvSpPr txBox="1">
            <a:spLocks noChangeArrowheads="1"/>
          </p:cNvSpPr>
          <p:nvPr/>
        </p:nvSpPr>
        <p:spPr bwMode="auto">
          <a:xfrm>
            <a:off x="2284899" y="1350465"/>
            <a:ext cx="3962400" cy="584200"/>
          </a:xfrm>
          <a:prstGeom prst="rect">
            <a:avLst/>
          </a:prstGeom>
          <a:solidFill>
            <a:srgbClr val="2D196A"/>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err="1" smtClean="0">
                <a:latin typeface="Arial"/>
                <a:cs typeface="Arial"/>
              </a:rPr>
              <a:t>ග්‍රීක</a:t>
            </a:r>
            <a:r>
              <a:rPr lang="en-US" sz="3200" b="1" dirty="0" smtClean="0">
                <a:latin typeface="Arial"/>
                <a:cs typeface="Arial"/>
              </a:rPr>
              <a:t> </a:t>
            </a:r>
            <a:r>
              <a:rPr lang="en-US" sz="3200" b="1" dirty="0" err="1" smtClean="0">
                <a:latin typeface="Arial"/>
                <a:cs typeface="Arial"/>
              </a:rPr>
              <a:t>අධිරාජ්‍යය</a:t>
            </a:r>
            <a:endParaRPr lang="en-US" sz="3200" b="1" dirty="0">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981"/>
                                        </p:tgtEl>
                                        <p:attrNameLst>
                                          <p:attrName>style.visibility</p:attrName>
                                        </p:attrNameLst>
                                      </p:cBhvr>
                                      <p:to>
                                        <p:strVal val="visible"/>
                                      </p:to>
                                    </p:set>
                                    <p:animEffect transition="in" filter="fade">
                                      <p:cBhvr>
                                        <p:cTn id="7" dur="500"/>
                                        <p:tgtEl>
                                          <p:spTgt spid="839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982"/>
                                        </p:tgtEl>
                                        <p:attrNameLst>
                                          <p:attrName>style.visibility</p:attrName>
                                        </p:attrNameLst>
                                      </p:cBhvr>
                                      <p:to>
                                        <p:strVal val="visible"/>
                                      </p:to>
                                    </p:set>
                                    <p:animEffect transition="in" filter="fade">
                                      <p:cBhvr>
                                        <p:cTn id="12" dur="500"/>
                                        <p:tgtEl>
                                          <p:spTgt spid="839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3984"/>
                                        </p:tgtEl>
                                        <p:attrNameLst>
                                          <p:attrName>style.visibility</p:attrName>
                                        </p:attrNameLst>
                                      </p:cBhvr>
                                      <p:to>
                                        <p:strVal val="visible"/>
                                      </p:to>
                                    </p:set>
                                    <p:animEffect transition="in" filter="fade">
                                      <p:cBhvr>
                                        <p:cTn id="17" dur="500"/>
                                        <p:tgtEl>
                                          <p:spTgt spid="839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3983"/>
                                        </p:tgtEl>
                                        <p:attrNameLst>
                                          <p:attrName>style.visibility</p:attrName>
                                        </p:attrNameLst>
                                      </p:cBhvr>
                                      <p:to>
                                        <p:strVal val="visible"/>
                                      </p:to>
                                    </p:set>
                                    <p:animEffect transition="in" filter="fade">
                                      <p:cBhvr>
                                        <p:cTn id="22" dur="500"/>
                                        <p:tgtEl>
                                          <p:spTgt spid="8398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3985"/>
                                        </p:tgtEl>
                                        <p:attrNameLst>
                                          <p:attrName>style.visibility</p:attrName>
                                        </p:attrNameLst>
                                      </p:cBhvr>
                                      <p:to>
                                        <p:strVal val="visible"/>
                                      </p:to>
                                    </p:set>
                                    <p:animEffect transition="in" filter="fade">
                                      <p:cBhvr>
                                        <p:cTn id="27" dur="500"/>
                                        <p:tgtEl>
                                          <p:spTgt spid="8398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3986"/>
                                        </p:tgtEl>
                                        <p:attrNameLst>
                                          <p:attrName>style.visibility</p:attrName>
                                        </p:attrNameLst>
                                      </p:cBhvr>
                                      <p:to>
                                        <p:strVal val="visible"/>
                                      </p:to>
                                    </p:set>
                                    <p:animEffect transition="in" filter="fade">
                                      <p:cBhvr>
                                        <p:cTn id="32" dur="500"/>
                                        <p:tgtEl>
                                          <p:spTgt spid="83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1" grpId="0" autoUpdateAnimBg="0"/>
      <p:bldP spid="83982" grpId="0" autoUpdateAnimBg="0"/>
      <p:bldP spid="83983" grpId="0" autoUpdateAnimBg="0"/>
      <p:bldP spid="83984" grpId="0" autoUpdateAnimBg="0"/>
      <p:bldP spid="83985" grpId="0" animBg="1" autoUpdateAnimBg="0"/>
      <p:bldP spid="8398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4" descr="Jerash"/>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6858000"/>
          </a:xfrm>
          <a:noFill/>
          <a:extLst>
            <a:ext uri="{909E8E84-426E-40dd-AFC4-6F175D3DCCD1}">
              <a14:hiddenFill xmlns:a14="http://schemas.microsoft.com/office/drawing/2010/main">
                <a:solidFill>
                  <a:srgbClr val="FFFFFF"/>
                </a:solidFill>
              </a14:hiddenFill>
            </a:ext>
          </a:extLst>
        </p:spPr>
      </p:pic>
      <p:sp>
        <p:nvSpPr>
          <p:cNvPr id="75781" name="Rectangle 5"/>
          <p:cNvSpPr>
            <a:spLocks noGrp="1" noChangeArrowheads="1"/>
          </p:cNvSpPr>
          <p:nvPr>
            <p:ph type="title"/>
          </p:nvPr>
        </p:nvSpPr>
        <p:spPr>
          <a:xfrm>
            <a:off x="5220072" y="223664"/>
            <a:ext cx="3948608" cy="1981200"/>
          </a:xfrm>
          <a:extLst/>
        </p:spPr>
        <p:txBody>
          <a:bodyPr/>
          <a:lstStyle/>
          <a:p>
            <a:pPr algn="ctr" eaLnBrk="1" hangingPunct="1">
              <a:defRPr/>
            </a:pPr>
            <a:r>
              <a:rPr lang="en-US" b="1" dirty="0" err="1" smtClean="0">
                <a:solidFill>
                  <a:schemeClr val="tx1"/>
                </a:solidFill>
                <a:effectLst>
                  <a:glow rad="355600">
                    <a:schemeClr val="bg2"/>
                  </a:glow>
                </a:effectLst>
                <a:latin typeface="Arial" charset="0"/>
                <a:ea typeface="ＭＳ Ｐゴシック" charset="0"/>
                <a:cs typeface="ＭＳ Ｐゴシック" charset="0"/>
              </a:rPr>
              <a:t>දෙකපොලිසියෙහි</a:t>
            </a:r>
            <a:r>
              <a:rPr lang="en-US" b="1" dirty="0" smtClean="0">
                <a:solidFill>
                  <a:schemeClr val="tx1"/>
                </a:solidFill>
                <a:effectLst>
                  <a:glow rad="355600">
                    <a:schemeClr val="bg2"/>
                  </a:glow>
                </a:effectLst>
                <a:latin typeface="Arial" charset="0"/>
                <a:ea typeface="ＭＳ Ｐゴシック" charset="0"/>
                <a:cs typeface="ＭＳ Ｐゴシック" charset="0"/>
              </a:rPr>
              <a:t>  </a:t>
            </a:r>
            <a:r>
              <a:rPr lang="en-US" b="1" dirty="0" err="1" smtClean="0">
                <a:solidFill>
                  <a:schemeClr val="tx1"/>
                </a:solidFill>
                <a:effectLst>
                  <a:glow rad="355600">
                    <a:schemeClr val="bg2"/>
                  </a:glow>
                </a:effectLst>
                <a:latin typeface="Arial" charset="0"/>
                <a:ea typeface="ＭＳ Ｐゴシック" charset="0"/>
                <a:cs typeface="ＭＳ Ｐゴシック" charset="0"/>
              </a:rPr>
              <a:t>ජෙරාශ්</a:t>
            </a:r>
            <a:r>
              <a:rPr lang="en-US" b="1" dirty="0" smtClean="0">
                <a:solidFill>
                  <a:schemeClr val="tx1"/>
                </a:solidFill>
                <a:effectLst>
                  <a:glow rad="355600">
                    <a:schemeClr val="bg2"/>
                  </a:glow>
                </a:effectLst>
                <a:latin typeface="Arial" charset="0"/>
                <a:ea typeface="ＭＳ Ｐゴシック" charset="0"/>
                <a:cs typeface="ＭＳ Ｐゴシック" charset="0"/>
              </a:rPr>
              <a:t> </a:t>
            </a:r>
            <a:endParaRPr lang="en-US" b="1" dirty="0">
              <a:solidFill>
                <a:schemeClr val="tx1"/>
              </a:solidFill>
              <a:effectLst>
                <a:glow rad="355600">
                  <a:schemeClr val="bg2"/>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4" descr="Jerash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25338" y="0"/>
            <a:ext cx="9144000" cy="7358063"/>
          </a:xfrm>
          <a:noFill/>
          <a:extLst>
            <a:ext uri="{909E8E84-426E-40dd-AFC4-6F175D3DCCD1}">
              <a14:hiddenFill xmlns:a14="http://schemas.microsoft.com/office/drawing/2010/main">
                <a:solidFill>
                  <a:srgbClr val="FFFFFF"/>
                </a:solidFill>
              </a14:hiddenFill>
            </a:ext>
          </a:extLst>
        </p:spPr>
      </p:pic>
      <p:sp>
        <p:nvSpPr>
          <p:cNvPr id="79877" name="Rectangle 5"/>
          <p:cNvSpPr>
            <a:spLocks noGrp="1" noChangeArrowheads="1"/>
          </p:cNvSpPr>
          <p:nvPr>
            <p:ph type="title"/>
          </p:nvPr>
        </p:nvSpPr>
        <p:spPr>
          <a:xfrm>
            <a:off x="152400" y="273968"/>
            <a:ext cx="7239000" cy="1426840"/>
          </a:xfrm>
          <a:extLst/>
        </p:spPr>
        <p:txBody>
          <a:bodyPr/>
          <a:lstStyle/>
          <a:p>
            <a:pPr algn="ctr" eaLnBrk="1" hangingPunct="1">
              <a:defRPr/>
            </a:pPr>
            <a:r>
              <a:rPr lang="en-US" b="1" dirty="0" err="1" smtClean="0">
                <a:solidFill>
                  <a:schemeClr val="tx1"/>
                </a:solidFill>
                <a:effectLst>
                  <a:glow rad="355600">
                    <a:schemeClr val="bg2"/>
                  </a:glow>
                </a:effectLst>
                <a:latin typeface="Arial" charset="0"/>
                <a:ea typeface="ＭＳ Ｐゴシック" charset="0"/>
                <a:cs typeface="ＭＳ Ｐゴシック" charset="0"/>
              </a:rPr>
              <a:t>ජෙරාශ්</a:t>
            </a:r>
            <a:r>
              <a:rPr lang="en-US" b="1" dirty="0" smtClean="0">
                <a:solidFill>
                  <a:schemeClr val="tx1"/>
                </a:solidFill>
                <a:effectLst>
                  <a:glow rad="355600">
                    <a:schemeClr val="bg2"/>
                  </a:glow>
                </a:effectLst>
                <a:latin typeface="Arial" charset="0"/>
                <a:ea typeface="ＭＳ Ｐゴシック" charset="0"/>
                <a:cs typeface="ＭＳ Ｐゴシック" charset="0"/>
              </a:rPr>
              <a:t> </a:t>
            </a:r>
            <a:r>
              <a:rPr lang="si-LK" b="1" dirty="0" smtClean="0">
                <a:solidFill>
                  <a:schemeClr val="tx1"/>
                </a:solidFill>
                <a:effectLst>
                  <a:glow rad="355600">
                    <a:schemeClr val="bg2"/>
                  </a:glow>
                </a:effectLst>
                <a:latin typeface="Arial" charset="0"/>
                <a:ea typeface="ＭＳ Ｐゴシック" charset="0"/>
                <a:cs typeface="ＭＳ Ｐゴシック" charset="0"/>
              </a:rPr>
              <a:t>එහ</a:t>
            </a:r>
            <a:r>
              <a:rPr lang="si-LK" b="1" dirty="0">
                <a:solidFill>
                  <a:schemeClr val="tx1"/>
                </a:solidFill>
                <a:effectLst>
                  <a:glow rad="355600">
                    <a:schemeClr val="bg2"/>
                  </a:glow>
                </a:effectLst>
                <a:latin typeface="Arial" charset="0"/>
                <a:ea typeface="ＭＳ Ｐゴシック" charset="0"/>
                <a:cs typeface="ＭＳ Ｐゴシック" charset="0"/>
              </a:rPr>
              <a:t>ි තේජවත් දවස්වල</a:t>
            </a:r>
            <a:endParaRPr lang="en-US" b="1" dirty="0">
              <a:solidFill>
                <a:schemeClr val="tx1"/>
              </a:solidFill>
              <a:effectLst>
                <a:glow rad="355600">
                  <a:schemeClr val="bg2"/>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spd="slow">
    <p:randomBar/>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si-LK" sz="2000" b="1" dirty="0">
                <a:solidFill>
                  <a:srgbClr val="FFFFFF"/>
                </a:solidFill>
                <a:latin typeface="Arial"/>
                <a:ea typeface="ＭＳ Ｐゴシック" charset="0"/>
                <a:cs typeface="Arial"/>
              </a:rPr>
              <a:t>නව ගිවිසුම් යුගයේ පසුබිම් සඳහා</a:t>
            </a:r>
            <a:r>
              <a:rPr lang="en-US" sz="2400" b="1" dirty="0" smtClean="0">
                <a:solidFill>
                  <a:srgbClr val="FFFFFF"/>
                </a:solidFill>
                <a:latin typeface="Arial"/>
                <a:ea typeface="ＭＳ Ｐゴシック" charset="0"/>
                <a:cs typeface="Arial"/>
              </a:rPr>
              <a:t> </a:t>
            </a:r>
            <a:r>
              <a:rPr lang="en-US" sz="2000" b="1" dirty="0" smtClean="0">
                <a:solidFill>
                  <a:srgbClr val="FFFFFF"/>
                </a:solidFill>
                <a:latin typeface="Arial"/>
                <a:ea typeface="ＭＳ Ｐゴシック" charset="0"/>
                <a:cs typeface="Arial"/>
              </a:rPr>
              <a:t>BibleStudyDownloads.org</a:t>
            </a:r>
            <a:br>
              <a:rPr lang="en-US" sz="2000" b="1" dirty="0" smtClean="0">
                <a:solidFill>
                  <a:srgbClr val="FFFFFF"/>
                </a:solidFill>
                <a:latin typeface="Arial"/>
                <a:ea typeface="ＭＳ Ｐゴシック" charset="0"/>
                <a:cs typeface="Arial"/>
              </a:rPr>
            </a:br>
            <a:r>
              <a:rPr lang="en-US" sz="2000" b="1" dirty="0" smtClean="0">
                <a:solidFill>
                  <a:srgbClr val="FFFFFF"/>
                </a:solidFill>
                <a:latin typeface="Arial"/>
                <a:ea typeface="ＭＳ Ｐゴシック" charset="0"/>
                <a:cs typeface="Arial"/>
              </a:rPr>
              <a:t> </a:t>
            </a:r>
            <a:r>
              <a:rPr lang="en-US" sz="2000" b="1" dirty="0" err="1" smtClean="0">
                <a:solidFill>
                  <a:srgbClr val="FFFFFF"/>
                </a:solidFill>
                <a:latin typeface="Arial"/>
                <a:ea typeface="ＭＳ Ｐゴシック" charset="0"/>
                <a:cs typeface="Arial"/>
              </a:rPr>
              <a:t>වෙත</a:t>
            </a:r>
            <a:r>
              <a:rPr lang="en-US" sz="2000" b="1" dirty="0" smtClean="0">
                <a:solidFill>
                  <a:srgbClr val="FFFFFF"/>
                </a:solidFill>
                <a:latin typeface="Arial"/>
                <a:ea typeface="ＭＳ Ｐゴシック" charset="0"/>
                <a:cs typeface="Arial"/>
              </a:rPr>
              <a:t> </a:t>
            </a:r>
            <a:r>
              <a:rPr lang="en-US" sz="2000" b="1" dirty="0" err="1" smtClean="0">
                <a:solidFill>
                  <a:srgbClr val="FFFFFF"/>
                </a:solidFill>
                <a:latin typeface="Arial"/>
                <a:ea typeface="ＭＳ Ｐゴシック" charset="0"/>
                <a:cs typeface="Arial"/>
              </a:rPr>
              <a:t>පිවිසෙන්න</a:t>
            </a:r>
            <a:r>
              <a:rPr lang="en-US" sz="2000" b="1" dirty="0" smtClean="0">
                <a:solidFill>
                  <a:srgbClr val="FFFFFF"/>
                </a:solidFill>
                <a:latin typeface="Arial"/>
                <a:ea typeface="ＭＳ Ｐゴシック" charset="0"/>
                <a:cs typeface="Arial"/>
              </a:rPr>
              <a:t> </a:t>
            </a:r>
            <a:endParaRPr lang="en-US" sz="2000" b="1" dirty="0">
              <a:solidFill>
                <a:srgbClr val="FFFFFF"/>
              </a:solidFill>
              <a:latin typeface="Arial"/>
              <a:ea typeface="ＭＳ Ｐゴシック" charset="0"/>
              <a:cs typeface="Arial"/>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si-LK" sz="2800" b="1" dirty="0">
                <a:solidFill>
                  <a:srgbClr val="FFFFFF"/>
                </a:solidFill>
                <a:latin typeface="Arial" charset="0"/>
                <a:cs typeface="Arial" charset="0"/>
              </a:rPr>
              <a:t>මෙම ඉදිරිපත් කිරීම නොමිලයේ ලබා ගන්න</a:t>
            </a:r>
            <a:r>
              <a:rPr lang="en-US" sz="2800" b="1" dirty="0" smtClean="0">
                <a:solidFill>
                  <a:srgbClr val="FFFFFF"/>
                </a:solidFill>
                <a:latin typeface="Arial" charset="0"/>
                <a:cs typeface="Arial" charset="0"/>
              </a:rPr>
              <a:t>!</a:t>
            </a:r>
            <a:endParaRPr lang="en-US" sz="105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0" y="685801"/>
            <a:ext cx="9195515" cy="5486400"/>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378886"/>
          </a:xfrm>
          <a:prstGeom prst="rect">
            <a:avLst/>
          </a:prstGeom>
        </p:spPr>
      </p:pic>
    </p:spTree>
    <p:extLst>
      <p:ext uri="{BB962C8B-B14F-4D97-AF65-F5344CB8AC3E}">
        <p14:creationId xmlns:p14="http://schemas.microsoft.com/office/powerpoint/2010/main" val="3749105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35"/>
          <p:cNvSpPr>
            <a:spLocks noChangeArrowheads="1"/>
          </p:cNvSpPr>
          <p:nvPr/>
        </p:nvSpPr>
        <p:spPr bwMode="auto">
          <a:xfrm>
            <a:off x="0" y="1314433"/>
            <a:ext cx="9144000" cy="1219993"/>
          </a:xfrm>
          <a:prstGeom prst="rect">
            <a:avLst/>
          </a:prstGeom>
          <a:solidFill>
            <a:schemeClr val="bg2"/>
          </a:solidFill>
          <a:ln w="57150" cap="sq">
            <a:solidFill>
              <a:srgbClr val="FF0000"/>
            </a:solidFill>
            <a:round/>
            <a:headEnd/>
            <a:tailEnd/>
          </a:ln>
        </p:spPr>
        <p:txBody>
          <a:bodyPr wrap="none" anchor="ctr"/>
          <a:lstStyle/>
          <a:p>
            <a:endParaRPr lang="en-US" sz="2000">
              <a:solidFill>
                <a:srgbClr val="FFFFFF"/>
              </a:solidFill>
              <a:latin typeface="Arial"/>
              <a:cs typeface="Arial"/>
            </a:endParaRPr>
          </a:p>
        </p:txBody>
      </p:sp>
      <p:sp>
        <p:nvSpPr>
          <p:cNvPr id="121858" name="Rectangle 57"/>
          <p:cNvSpPr>
            <a:spLocks noGrp="1" noChangeArrowheads="1"/>
          </p:cNvSpPr>
          <p:nvPr>
            <p:ph type="title" idx="4294967295"/>
          </p:nvPr>
        </p:nvSpPr>
        <p:spPr>
          <a:xfrm>
            <a:off x="827088" y="44450"/>
            <a:ext cx="7416800" cy="1143000"/>
          </a:xfrm>
        </p:spPr>
        <p:txBody>
          <a:bodyPr/>
          <a:lstStyle/>
          <a:p>
            <a:pPr algn="ctr" eaLnBrk="1" hangingPunct="1"/>
            <a:r>
              <a:rPr lang="en-US" sz="3600" dirty="0">
                <a:solidFill>
                  <a:srgbClr val="FFFFFF"/>
                </a:solidFill>
                <a:latin typeface="Arial" charset="0"/>
                <a:ea typeface="ＭＳ Ｐゴシック" charset="0"/>
              </a:rPr>
              <a:t>The </a:t>
            </a:r>
            <a:r>
              <a:rPr lang="en-US" sz="3600" dirty="0" err="1">
                <a:solidFill>
                  <a:srgbClr val="FFFFFF"/>
                </a:solidFill>
                <a:latin typeface="Arial" charset="0"/>
                <a:ea typeface="ＭＳ Ｐゴシック" charset="0"/>
              </a:rPr>
              <a:t>Intertestamental</a:t>
            </a:r>
            <a:r>
              <a:rPr lang="en-US" sz="3600" dirty="0">
                <a:solidFill>
                  <a:srgbClr val="FFFFFF"/>
                </a:solidFill>
                <a:latin typeface="Arial" charset="0"/>
                <a:ea typeface="ＭＳ Ｐゴシック" charset="0"/>
              </a:rPr>
              <a:t> Era</a:t>
            </a:r>
          </a:p>
        </p:txBody>
      </p:sp>
      <p:sp>
        <p:nvSpPr>
          <p:cNvPr id="15397" name="Rectangle 37"/>
          <p:cNvSpPr>
            <a:spLocks noChangeArrowheads="1"/>
          </p:cNvSpPr>
          <p:nvPr/>
        </p:nvSpPr>
        <p:spPr bwMode="auto">
          <a:xfrm>
            <a:off x="6858000" y="1484313"/>
            <a:ext cx="2286000" cy="1081087"/>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defRPr/>
            </a:pPr>
            <a:r>
              <a:rPr lang="si-LK" sz="2000" b="1" dirty="0">
                <a:solidFill>
                  <a:srgbClr val="FFFFFF"/>
                </a:solidFill>
                <a:effectLst>
                  <a:outerShdw blurRad="38100" dist="38100" dir="2700000" algn="tl">
                    <a:srgbClr val="000000"/>
                  </a:outerShdw>
                </a:effectLst>
                <a:latin typeface="Arial"/>
                <a:ea typeface="Arial" charset="0"/>
                <a:cs typeface="Arial"/>
              </a:rPr>
              <a:t>ක්‍රිස්තුස්ගේ පැමිණීම </a:t>
            </a:r>
            <a:endParaRPr lang="en-US" sz="2000" b="1" dirty="0" smtClean="0">
              <a:solidFill>
                <a:srgbClr val="FFFFFF"/>
              </a:solidFill>
              <a:effectLst>
                <a:outerShdw blurRad="38100" dist="38100" dir="2700000" algn="tl">
                  <a:srgbClr val="000000"/>
                </a:outerShdw>
              </a:effectLst>
              <a:latin typeface="Arial"/>
              <a:ea typeface="Arial" charset="0"/>
              <a:cs typeface="Arial"/>
            </a:endParaRPr>
          </a:p>
        </p:txBody>
      </p:sp>
      <p:sp>
        <p:nvSpPr>
          <p:cNvPr id="15395" name="Rectangle 35"/>
          <p:cNvSpPr>
            <a:spLocks noChangeArrowheads="1"/>
          </p:cNvSpPr>
          <p:nvPr/>
        </p:nvSpPr>
        <p:spPr bwMode="auto">
          <a:xfrm>
            <a:off x="4551361" y="1430339"/>
            <a:ext cx="2167273" cy="1199327"/>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defRPr/>
            </a:pPr>
            <a:r>
              <a:rPr lang="en-US" sz="2000" b="1" dirty="0" err="1" smtClean="0">
                <a:solidFill>
                  <a:srgbClr val="FFFFFF"/>
                </a:solidFill>
                <a:effectLst>
                  <a:outerShdw blurRad="38100" dist="38100" dir="2700000" algn="tl">
                    <a:srgbClr val="000000"/>
                  </a:outerShdw>
                </a:effectLst>
                <a:latin typeface="Arial"/>
                <a:ea typeface="Arial" charset="0"/>
                <a:cs typeface="Arial"/>
              </a:rPr>
              <a:t>අන්තර්තෙස්තමෙන්තු</a:t>
            </a:r>
            <a:r>
              <a:rPr lang="en-US" sz="2000" b="1" dirty="0" smtClean="0">
                <a:solidFill>
                  <a:srgbClr val="FFFFFF"/>
                </a:solidFill>
                <a:effectLst>
                  <a:outerShdw blurRad="38100" dist="38100" dir="2700000" algn="tl">
                    <a:srgbClr val="000000"/>
                  </a:outerShdw>
                </a:effectLst>
                <a:latin typeface="Arial"/>
                <a:ea typeface="Arial" charset="0"/>
                <a:cs typeface="Arial"/>
              </a:rPr>
              <a:t> </a:t>
            </a:r>
            <a:r>
              <a:rPr lang="en-US" sz="2000" b="1" dirty="0" err="1" smtClean="0">
                <a:solidFill>
                  <a:srgbClr val="FFFFFF"/>
                </a:solidFill>
                <a:effectLst>
                  <a:outerShdw blurRad="38100" dist="38100" dir="2700000" algn="tl">
                    <a:srgbClr val="000000"/>
                  </a:outerShdw>
                </a:effectLst>
                <a:latin typeface="Arial"/>
                <a:ea typeface="Arial" charset="0"/>
                <a:cs typeface="Arial"/>
              </a:rPr>
              <a:t>යුගය</a:t>
            </a:r>
            <a:endParaRPr lang="en-US" sz="2000" b="1" dirty="0" smtClean="0">
              <a:solidFill>
                <a:srgbClr val="FFFFFF"/>
              </a:solidFill>
              <a:effectLst>
                <a:outerShdw blurRad="38100" dist="38100" dir="2700000" algn="tl">
                  <a:srgbClr val="000000"/>
                </a:outerShdw>
              </a:effectLst>
              <a:latin typeface="Arial"/>
              <a:ea typeface="Arial" charset="0"/>
              <a:cs typeface="Arial"/>
            </a:endParaRPr>
          </a:p>
        </p:txBody>
      </p:sp>
      <p:sp>
        <p:nvSpPr>
          <p:cNvPr id="15393" name="Rectangle 33"/>
          <p:cNvSpPr>
            <a:spLocks noChangeArrowheads="1"/>
          </p:cNvSpPr>
          <p:nvPr/>
        </p:nvSpPr>
        <p:spPr bwMode="auto">
          <a:xfrm>
            <a:off x="2072358" y="1295400"/>
            <a:ext cx="2326605" cy="1327150"/>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defRPr/>
            </a:pPr>
            <a:r>
              <a:rPr lang="en-US" altLang="zh-CN" sz="2000" b="1" dirty="0" err="1" smtClean="0">
                <a:solidFill>
                  <a:srgbClr val="FFFFFF"/>
                </a:solidFill>
                <a:effectLst>
                  <a:outerShdw blurRad="38100" dist="38100" dir="2700000" algn="tl">
                    <a:srgbClr val="000000"/>
                  </a:outerShdw>
                </a:effectLst>
                <a:latin typeface="Arial"/>
                <a:ea typeface="Arial" charset="0"/>
                <a:cs typeface="Arial"/>
              </a:rPr>
              <a:t>මලාකි</a:t>
            </a:r>
            <a:r>
              <a:rPr lang="en-US" altLang="zh-CN" sz="2000" b="1" dirty="0" smtClean="0">
                <a:solidFill>
                  <a:srgbClr val="FFFFFF"/>
                </a:solidFill>
                <a:effectLst>
                  <a:outerShdw blurRad="38100" dist="38100" dir="2700000" algn="tl">
                    <a:srgbClr val="000000"/>
                  </a:outerShdw>
                </a:effectLst>
                <a:latin typeface="Arial"/>
                <a:ea typeface="Arial" charset="0"/>
                <a:cs typeface="Arial"/>
              </a:rPr>
              <a:t> </a:t>
            </a:r>
            <a:endParaRPr lang="en-US" altLang="zh-CN" sz="2000" b="1" dirty="0">
              <a:solidFill>
                <a:srgbClr val="FFFFFF"/>
              </a:solidFill>
              <a:effectLst>
                <a:outerShdw blurRad="38100" dist="38100" dir="2700000" algn="tl">
                  <a:srgbClr val="000000"/>
                </a:outerShdw>
              </a:effectLst>
              <a:latin typeface="Arial"/>
              <a:ea typeface="Arial" charset="0"/>
              <a:cs typeface="Arial"/>
            </a:endParaRPr>
          </a:p>
          <a:p>
            <a:pPr>
              <a:spcBef>
                <a:spcPct val="20000"/>
              </a:spcBef>
              <a:buClr>
                <a:schemeClr val="tx2"/>
              </a:buClr>
              <a:buSzPct val="75000"/>
              <a:buFont typeface="Wingdings" charset="0"/>
              <a:buNone/>
              <a:defRPr/>
            </a:pPr>
            <a:r>
              <a:rPr lang="en-US" altLang="zh-CN" sz="2000" b="1" dirty="0" smtClean="0">
                <a:solidFill>
                  <a:srgbClr val="FFFFFF"/>
                </a:solidFill>
                <a:effectLst>
                  <a:outerShdw blurRad="38100" dist="38100" dir="2700000" algn="tl">
                    <a:srgbClr val="000000"/>
                  </a:outerShdw>
                </a:effectLst>
                <a:latin typeface="Arial"/>
                <a:ea typeface="Arial" charset="0"/>
                <a:cs typeface="Arial"/>
              </a:rPr>
              <a:t>(</a:t>
            </a:r>
            <a:r>
              <a:rPr lang="en-US" altLang="zh-CN" sz="2000" b="1" dirty="0" err="1" smtClean="0">
                <a:solidFill>
                  <a:srgbClr val="FFFFFF"/>
                </a:solidFill>
                <a:effectLst>
                  <a:outerShdw blurRad="38100" dist="38100" dir="2700000" algn="tl">
                    <a:srgbClr val="000000"/>
                  </a:outerShdw>
                </a:effectLst>
                <a:latin typeface="Arial"/>
                <a:ea typeface="Arial" charset="0"/>
                <a:cs typeface="Arial"/>
              </a:rPr>
              <a:t>පරණගිවිසුම</a:t>
            </a:r>
            <a:r>
              <a:rPr lang="en-US" altLang="zh-CN" sz="2000" b="1" dirty="0" smtClean="0">
                <a:solidFill>
                  <a:srgbClr val="FFFFFF"/>
                </a:solidFill>
                <a:effectLst>
                  <a:outerShdw blurRad="38100" dist="38100" dir="2700000" algn="tl">
                    <a:srgbClr val="000000"/>
                  </a:outerShdw>
                </a:effectLst>
                <a:latin typeface="Arial"/>
                <a:ea typeface="Arial" charset="0"/>
                <a:cs typeface="Arial"/>
              </a:rPr>
              <a:t> </a:t>
            </a:r>
            <a:r>
              <a:rPr lang="en-US" altLang="zh-CN" sz="2000" b="1" dirty="0" err="1" smtClean="0">
                <a:solidFill>
                  <a:srgbClr val="FFFFFF"/>
                </a:solidFill>
                <a:effectLst>
                  <a:outerShdw blurRad="38100" dist="38100" dir="2700000" algn="tl">
                    <a:srgbClr val="000000"/>
                  </a:outerShdw>
                </a:effectLst>
                <a:latin typeface="Arial"/>
                <a:ea typeface="Arial" charset="0"/>
                <a:cs typeface="Arial"/>
              </a:rPr>
              <a:t>අවසානය</a:t>
            </a:r>
            <a:r>
              <a:rPr lang="en-US" altLang="zh-CN" sz="2000" b="1" dirty="0" smtClean="0">
                <a:solidFill>
                  <a:srgbClr val="FFFFFF"/>
                </a:solidFill>
                <a:effectLst>
                  <a:outerShdw blurRad="38100" dist="38100" dir="2700000" algn="tl">
                    <a:srgbClr val="000000"/>
                  </a:outerShdw>
                </a:effectLst>
                <a:latin typeface="Arial"/>
                <a:ea typeface="Arial" charset="0"/>
                <a:cs typeface="Arial"/>
              </a:rPr>
              <a:t>)</a:t>
            </a:r>
            <a:endParaRPr lang="en-US" sz="2000" b="1" dirty="0">
              <a:solidFill>
                <a:srgbClr val="FFFFFF"/>
              </a:solidFill>
              <a:effectLst>
                <a:outerShdw blurRad="38100" dist="38100" dir="2700000" algn="tl">
                  <a:srgbClr val="000000"/>
                </a:outerShdw>
              </a:effectLst>
              <a:latin typeface="Arial"/>
              <a:ea typeface="Arial" charset="0"/>
              <a:cs typeface="Arial"/>
            </a:endParaRPr>
          </a:p>
        </p:txBody>
      </p:sp>
      <p:sp>
        <p:nvSpPr>
          <p:cNvPr id="15391" name="Rectangle 31"/>
          <p:cNvSpPr>
            <a:spLocks noChangeArrowheads="1"/>
          </p:cNvSpPr>
          <p:nvPr/>
        </p:nvSpPr>
        <p:spPr bwMode="auto">
          <a:xfrm>
            <a:off x="0" y="1378743"/>
            <a:ext cx="2286000" cy="1186657"/>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defRPr/>
            </a:pPr>
            <a:r>
              <a:rPr lang="en-US" sz="2000" b="1" i="1" dirty="0" err="1" smtClean="0">
                <a:solidFill>
                  <a:srgbClr val="FFFFFF"/>
                </a:solidFill>
                <a:effectLst>
                  <a:outerShdw blurRad="38100" dist="38100" dir="2700000" algn="tl">
                    <a:srgbClr val="000000"/>
                  </a:outerShdw>
                </a:effectLst>
                <a:latin typeface="Arial"/>
                <a:ea typeface="Arial" charset="0"/>
                <a:cs typeface="Arial"/>
              </a:rPr>
              <a:t>සිදුවිම</a:t>
            </a:r>
            <a:r>
              <a:rPr lang="en-US" sz="2000" b="1" i="1" dirty="0" smtClean="0">
                <a:solidFill>
                  <a:srgbClr val="FFFFFF"/>
                </a:solidFill>
                <a:effectLst>
                  <a:outerShdw blurRad="38100" dist="38100" dir="2700000" algn="tl">
                    <a:srgbClr val="000000"/>
                  </a:outerShdw>
                </a:effectLst>
                <a:latin typeface="Arial"/>
                <a:ea typeface="Arial" charset="0"/>
                <a:cs typeface="Arial"/>
              </a:rPr>
              <a:t>/ </a:t>
            </a:r>
            <a:r>
              <a:rPr lang="en-US" sz="2000" b="1" i="1" dirty="0" err="1" smtClean="0">
                <a:solidFill>
                  <a:srgbClr val="FFFFFF"/>
                </a:solidFill>
                <a:effectLst>
                  <a:outerShdw blurRad="38100" dist="38100" dir="2700000" algn="tl">
                    <a:srgbClr val="000000"/>
                  </a:outerShdw>
                </a:effectLst>
                <a:latin typeface="Arial"/>
                <a:ea typeface="Arial" charset="0"/>
                <a:cs typeface="Arial"/>
              </a:rPr>
              <a:t>කාලපරාසය</a:t>
            </a:r>
            <a:endParaRPr lang="en-US" sz="2000" b="1" i="1" dirty="0" smtClean="0">
              <a:solidFill>
                <a:srgbClr val="FFFFFF"/>
              </a:solidFill>
              <a:effectLst>
                <a:outerShdw blurRad="38100" dist="38100" dir="2700000" algn="tl">
                  <a:srgbClr val="000000"/>
                </a:outerShdw>
              </a:effectLst>
              <a:latin typeface="Arial"/>
              <a:ea typeface="Arial" charset="0"/>
              <a:cs typeface="Arial"/>
            </a:endParaRPr>
          </a:p>
        </p:txBody>
      </p:sp>
      <p:sp>
        <p:nvSpPr>
          <p:cNvPr id="15378" name="Rectangle 18"/>
          <p:cNvSpPr>
            <a:spLocks noChangeArrowheads="1"/>
          </p:cNvSpPr>
          <p:nvPr/>
        </p:nvSpPr>
        <p:spPr bwMode="auto">
          <a:xfrm>
            <a:off x="6858000" y="4608513"/>
            <a:ext cx="2286000" cy="763587"/>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defRPr/>
            </a:pPr>
            <a:r>
              <a:rPr lang="si-LK" sz="2000" b="1" dirty="0" smtClean="0">
                <a:solidFill>
                  <a:srgbClr val="FFFFFF"/>
                </a:solidFill>
                <a:effectLst>
                  <a:outerShdw blurRad="38100" dist="38100" dir="2700000" algn="tl">
                    <a:srgbClr val="000000"/>
                  </a:outerShdw>
                </a:effectLst>
                <a:latin typeface="Arial"/>
                <a:ea typeface="Arial" charset="0"/>
                <a:cs typeface="Arial"/>
              </a:rPr>
              <a:t>යැවුම් </a:t>
            </a:r>
            <a:r>
              <a:rPr lang="en-US" sz="2000" b="1" dirty="0" err="1" smtClean="0">
                <a:solidFill>
                  <a:srgbClr val="FFFFFF"/>
                </a:solidFill>
                <a:effectLst>
                  <a:outerShdw blurRad="38100" dist="38100" dir="2700000" algn="tl">
                    <a:srgbClr val="000000"/>
                  </a:outerShdw>
                </a:effectLst>
                <a:latin typeface="Arial"/>
                <a:ea typeface="Arial" charset="0"/>
                <a:cs typeface="Arial"/>
              </a:rPr>
              <a:t>පත්‍ර</a:t>
            </a:r>
            <a:r>
              <a:rPr lang="si-LK" sz="2000" b="1" dirty="0" smtClean="0">
                <a:solidFill>
                  <a:srgbClr val="FFFFFF"/>
                </a:solidFill>
                <a:effectLst>
                  <a:outerShdw blurRad="38100" dist="38100" dir="2700000" algn="tl">
                    <a:srgbClr val="000000"/>
                  </a:outerShdw>
                </a:effectLst>
                <a:latin typeface="Arial"/>
                <a:ea typeface="Arial" charset="0"/>
                <a:cs typeface="Arial"/>
              </a:rPr>
              <a:t> මගින්</a:t>
            </a:r>
            <a:endParaRPr lang="en-US" sz="2000" b="1" dirty="0">
              <a:solidFill>
                <a:srgbClr val="FFFFFF"/>
              </a:solidFill>
              <a:effectLst>
                <a:outerShdw blurRad="38100" dist="38100" dir="2700000" algn="tl">
                  <a:srgbClr val="000000"/>
                </a:outerShdw>
              </a:effectLst>
              <a:latin typeface="Arial"/>
              <a:ea typeface="Arial" charset="0"/>
              <a:cs typeface="Arial"/>
            </a:endParaRPr>
          </a:p>
        </p:txBody>
      </p:sp>
      <p:sp>
        <p:nvSpPr>
          <p:cNvPr id="15377" name="Rectangle 17"/>
          <p:cNvSpPr>
            <a:spLocks noChangeArrowheads="1"/>
          </p:cNvSpPr>
          <p:nvPr/>
        </p:nvSpPr>
        <p:spPr bwMode="auto">
          <a:xfrm>
            <a:off x="4572000" y="4608513"/>
            <a:ext cx="2286000" cy="763587"/>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defRPr/>
            </a:pPr>
            <a:r>
              <a:rPr lang="si-LK" altLang="zh-CN" sz="2000" b="1" dirty="0" smtClean="0">
                <a:solidFill>
                  <a:srgbClr val="FFFFFF"/>
                </a:solidFill>
                <a:effectLst>
                  <a:outerShdw blurRad="38100" dist="38100" dir="2700000" algn="tl">
                    <a:srgbClr val="000000"/>
                  </a:outerShdw>
                </a:effectLst>
                <a:latin typeface="Arial"/>
                <a:ea typeface="Arial" charset="0"/>
                <a:cs typeface="Arial"/>
              </a:rPr>
              <a:t>අස්ථායි</a:t>
            </a:r>
            <a:r>
              <a:rPr lang="en-US" altLang="zh-CN" sz="2000" b="1" dirty="0" smtClean="0">
                <a:solidFill>
                  <a:srgbClr val="FFFFFF"/>
                </a:solidFill>
                <a:effectLst>
                  <a:outerShdw blurRad="38100" dist="38100" dir="2700000" algn="tl">
                    <a:srgbClr val="000000"/>
                  </a:outerShdw>
                </a:effectLst>
                <a:latin typeface="Arial"/>
                <a:ea typeface="Arial" charset="0"/>
                <a:cs typeface="Arial"/>
              </a:rPr>
              <a:t> </a:t>
            </a:r>
            <a:r>
              <a:rPr lang="en-US" altLang="zh-CN" sz="2000" b="1" dirty="0">
                <a:solidFill>
                  <a:srgbClr val="FFFFFF"/>
                </a:solidFill>
                <a:effectLst>
                  <a:outerShdw blurRad="38100" dist="38100" dir="2700000" algn="tl">
                    <a:srgbClr val="000000"/>
                  </a:outerShdw>
                </a:effectLst>
                <a:latin typeface="Arial"/>
                <a:ea typeface="Arial" charset="0"/>
                <a:cs typeface="Arial"/>
              </a:rPr>
              <a:t>+ </a:t>
            </a:r>
            <a:r>
              <a:rPr lang="si-LK" altLang="zh-CN" sz="2000" b="1" dirty="0" smtClean="0">
                <a:solidFill>
                  <a:srgbClr val="FFFFFF"/>
                </a:solidFill>
                <a:effectLst>
                  <a:outerShdw blurRad="38100" dist="38100" dir="2700000" algn="tl">
                    <a:srgbClr val="000000"/>
                  </a:outerShdw>
                </a:effectLst>
                <a:latin typeface="Arial"/>
                <a:ea typeface="Arial" charset="0"/>
                <a:cs typeface="Arial"/>
              </a:rPr>
              <a:t>එළිදර</a:t>
            </a:r>
            <a:r>
              <a:rPr lang="en-US" altLang="zh-CN" sz="2000" b="1" dirty="0" smtClean="0">
                <a:solidFill>
                  <a:srgbClr val="FFFFFF"/>
                </a:solidFill>
                <a:effectLst>
                  <a:outerShdw blurRad="38100" dist="38100" dir="2700000" algn="tl">
                    <a:srgbClr val="000000"/>
                  </a:outerShdw>
                </a:effectLst>
                <a:latin typeface="Arial"/>
                <a:ea typeface="Arial" charset="0"/>
                <a:cs typeface="Arial"/>
              </a:rPr>
              <a:t>õ</a:t>
            </a:r>
            <a:r>
              <a:rPr lang="si-LK" altLang="zh-CN" sz="2000" b="1" dirty="0" smtClean="0">
                <a:solidFill>
                  <a:srgbClr val="FFFFFF"/>
                </a:solidFill>
                <a:effectLst>
                  <a:outerShdw blurRad="38100" dist="38100" dir="2700000" algn="tl">
                    <a:srgbClr val="000000"/>
                  </a:outerShdw>
                </a:effectLst>
                <a:latin typeface="Arial"/>
                <a:ea typeface="Arial" charset="0"/>
                <a:cs typeface="Arial"/>
              </a:rPr>
              <a:t> </a:t>
            </a:r>
            <a:r>
              <a:rPr lang="en-US" altLang="zh-CN" sz="2000" b="1" dirty="0" smtClean="0">
                <a:solidFill>
                  <a:srgbClr val="FFFFFF"/>
                </a:solidFill>
                <a:effectLst>
                  <a:outerShdw blurRad="38100" dist="38100" dir="2700000" algn="tl">
                    <a:srgbClr val="000000"/>
                  </a:outerShdw>
                </a:effectLst>
                <a:latin typeface="Arial"/>
                <a:ea typeface="Arial" charset="0"/>
                <a:cs typeface="Arial"/>
              </a:rPr>
              <a:t>f</a:t>
            </a:r>
            <a:r>
              <a:rPr lang="si-LK" altLang="zh-CN" sz="2000" b="1" dirty="0" smtClean="0">
                <a:solidFill>
                  <a:srgbClr val="FFFFFF"/>
                </a:solidFill>
                <a:effectLst>
                  <a:outerShdw blurRad="38100" dist="38100" dir="2700000" algn="tl">
                    <a:srgbClr val="000000"/>
                  </a:outerShdw>
                </a:effectLst>
                <a:latin typeface="Arial"/>
                <a:ea typeface="Arial" charset="0"/>
                <a:cs typeface="Arial"/>
              </a:rPr>
              <a:t>ලස</a:t>
            </a:r>
            <a:endParaRPr lang="en-US" sz="2000" b="1" dirty="0">
              <a:solidFill>
                <a:srgbClr val="FFFFFF"/>
              </a:solidFill>
              <a:effectLst>
                <a:outerShdw blurRad="38100" dist="38100" dir="2700000" algn="tl">
                  <a:srgbClr val="000000"/>
                </a:outerShdw>
              </a:effectLst>
              <a:latin typeface="Arial"/>
              <a:ea typeface="Arial" charset="0"/>
              <a:cs typeface="Arial"/>
            </a:endParaRPr>
          </a:p>
        </p:txBody>
      </p:sp>
      <p:sp>
        <p:nvSpPr>
          <p:cNvPr id="15376" name="Rectangle 16"/>
          <p:cNvSpPr>
            <a:spLocks noChangeArrowheads="1"/>
          </p:cNvSpPr>
          <p:nvPr/>
        </p:nvSpPr>
        <p:spPr bwMode="auto">
          <a:xfrm>
            <a:off x="2048433" y="4608513"/>
            <a:ext cx="2286000" cy="763587"/>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defRPr/>
            </a:pPr>
            <a:r>
              <a:rPr lang="si-LK" sz="2000" b="1" dirty="0" smtClean="0">
                <a:solidFill>
                  <a:srgbClr val="FFFFFF"/>
                </a:solidFill>
                <a:effectLst>
                  <a:outerShdw blurRad="38100" dist="38100" dir="2700000" algn="tl">
                    <a:srgbClr val="000000"/>
                  </a:outerShdw>
                </a:effectLst>
                <a:latin typeface="Arial"/>
                <a:ea typeface="Arial" charset="0"/>
                <a:cs typeface="Arial"/>
              </a:rPr>
              <a:t>ලියැවුණු </a:t>
            </a:r>
            <a:r>
              <a:rPr lang="en-US" sz="2000" b="1" dirty="0" smtClean="0">
                <a:solidFill>
                  <a:srgbClr val="FFFFFF"/>
                </a:solidFill>
                <a:effectLst>
                  <a:outerShdw blurRad="38100" dist="38100" dir="2700000" algn="tl">
                    <a:srgbClr val="000000"/>
                  </a:outerShdw>
                </a:effectLst>
                <a:latin typeface="Arial"/>
                <a:ea typeface="Arial" charset="0"/>
                <a:cs typeface="Arial"/>
              </a:rPr>
              <a:t>f</a:t>
            </a:r>
            <a:r>
              <a:rPr lang="si-LK" sz="2000" b="1" dirty="0" smtClean="0">
                <a:solidFill>
                  <a:srgbClr val="FFFFFF"/>
                </a:solidFill>
                <a:effectLst>
                  <a:outerShdw blurRad="38100" dist="38100" dir="2700000" algn="tl">
                    <a:srgbClr val="000000"/>
                  </a:outerShdw>
                </a:effectLst>
                <a:latin typeface="Arial"/>
                <a:ea typeface="Arial" charset="0"/>
                <a:cs typeface="Arial"/>
              </a:rPr>
              <a:t>ලස</a:t>
            </a:r>
            <a:endParaRPr lang="en-US" sz="2000" b="1" dirty="0">
              <a:solidFill>
                <a:srgbClr val="FFFFFF"/>
              </a:solidFill>
              <a:effectLst>
                <a:outerShdw blurRad="38100" dist="38100" dir="2700000" algn="tl">
                  <a:srgbClr val="000000"/>
                </a:outerShdw>
              </a:effectLst>
              <a:latin typeface="Arial"/>
              <a:ea typeface="Arial" charset="0"/>
              <a:cs typeface="Arial"/>
            </a:endParaRPr>
          </a:p>
        </p:txBody>
      </p:sp>
      <p:sp>
        <p:nvSpPr>
          <p:cNvPr id="15375" name="Rectangle 15"/>
          <p:cNvSpPr>
            <a:spLocks noChangeArrowheads="1"/>
          </p:cNvSpPr>
          <p:nvPr/>
        </p:nvSpPr>
        <p:spPr bwMode="auto">
          <a:xfrm>
            <a:off x="0" y="4610100"/>
            <a:ext cx="2286000" cy="763588"/>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defRPr/>
            </a:pPr>
            <a:r>
              <a:rPr lang="si-LK" sz="2000" b="1" i="1" dirty="0" smtClean="0">
                <a:solidFill>
                  <a:srgbClr val="FFFFFF"/>
                </a:solidFill>
                <a:effectLst>
                  <a:outerShdw blurRad="38100" dist="38100" dir="2700000" algn="tl">
                    <a:srgbClr val="000000"/>
                  </a:outerShdw>
                </a:effectLst>
                <a:latin typeface="Arial"/>
                <a:ea typeface="Arial" charset="0"/>
                <a:cs typeface="Arial"/>
              </a:rPr>
              <a:t>විවරණයන්</a:t>
            </a:r>
            <a:endParaRPr lang="en-US" sz="2000" b="1" i="1" dirty="0">
              <a:solidFill>
                <a:srgbClr val="FFFFFF"/>
              </a:solidFill>
              <a:effectLst>
                <a:outerShdw blurRad="38100" dist="38100" dir="2700000" algn="tl">
                  <a:srgbClr val="000000"/>
                </a:outerShdw>
              </a:effectLst>
              <a:latin typeface="Arial"/>
              <a:ea typeface="Arial" charset="0"/>
              <a:cs typeface="Arial"/>
            </a:endParaRPr>
          </a:p>
        </p:txBody>
      </p:sp>
      <p:sp>
        <p:nvSpPr>
          <p:cNvPr id="15374" name="Rectangle 14"/>
          <p:cNvSpPr>
            <a:spLocks noChangeArrowheads="1"/>
          </p:cNvSpPr>
          <p:nvPr/>
        </p:nvSpPr>
        <p:spPr bwMode="auto">
          <a:xfrm>
            <a:off x="6947545" y="3603625"/>
            <a:ext cx="2175818" cy="914400"/>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defRPr/>
            </a:pPr>
            <a:r>
              <a:rPr lang="en-US" altLang="zh-CN" sz="2000" b="1" dirty="0">
                <a:solidFill>
                  <a:srgbClr val="FFFFFF"/>
                </a:solidFill>
                <a:effectLst>
                  <a:outerShdw blurRad="38100" dist="38100" dir="2700000" algn="tl">
                    <a:srgbClr val="000000"/>
                  </a:outerShdw>
                </a:effectLst>
                <a:latin typeface="Arial"/>
                <a:ea typeface="Arial" charset="0"/>
                <a:cs typeface="Arial"/>
              </a:rPr>
              <a:t> </a:t>
            </a:r>
            <a:r>
              <a:rPr lang="en-US" altLang="zh-CN" sz="2000" b="1" dirty="0" err="1" smtClean="0">
                <a:solidFill>
                  <a:srgbClr val="FFFFFF"/>
                </a:solidFill>
                <a:effectLst>
                  <a:outerShdw blurRad="38100" dist="38100" dir="2700000" algn="tl">
                    <a:srgbClr val="000000"/>
                  </a:outerShdw>
                </a:effectLst>
                <a:latin typeface="Arial"/>
                <a:ea typeface="Arial" charset="0"/>
                <a:cs typeface="Arial"/>
              </a:rPr>
              <a:t>දුශිත</a:t>
            </a:r>
            <a:r>
              <a:rPr lang="en-US" altLang="zh-CN" sz="2000" b="1" dirty="0" smtClean="0">
                <a:solidFill>
                  <a:srgbClr val="FFFFFF"/>
                </a:solidFill>
                <a:effectLst>
                  <a:outerShdw blurRad="38100" dist="38100" dir="2700000" algn="tl">
                    <a:srgbClr val="000000"/>
                  </a:outerShdw>
                </a:effectLst>
                <a:latin typeface="Arial"/>
                <a:ea typeface="Arial" charset="0"/>
                <a:cs typeface="Arial"/>
              </a:rPr>
              <a:t> </a:t>
            </a:r>
            <a:r>
              <a:rPr lang="si-LK" altLang="zh-CN" sz="2000" b="1" dirty="0" smtClean="0">
                <a:solidFill>
                  <a:srgbClr val="FFFFFF"/>
                </a:solidFill>
                <a:effectLst>
                  <a:outerShdw blurRad="38100" dist="38100" dir="2700000" algn="tl">
                    <a:srgbClr val="000000"/>
                  </a:outerShdw>
                </a:effectLst>
                <a:latin typeface="Arial"/>
                <a:ea typeface="Arial" charset="0"/>
                <a:cs typeface="Arial"/>
              </a:rPr>
              <a:t>සන්හෙන්ධ්‍රිනය</a:t>
            </a:r>
            <a:r>
              <a:rPr lang="en-US" altLang="zh-CN" sz="2000" b="1" dirty="0" smtClean="0">
                <a:solidFill>
                  <a:srgbClr val="FFFFFF"/>
                </a:solidFill>
                <a:effectLst>
                  <a:outerShdw blurRad="38100" dist="38100" dir="2700000" algn="tl">
                    <a:srgbClr val="000000"/>
                  </a:outerShdw>
                </a:effectLst>
                <a:latin typeface="Arial"/>
                <a:ea typeface="Arial" charset="0"/>
                <a:cs typeface="Arial"/>
              </a:rPr>
              <a:t>  </a:t>
            </a:r>
          </a:p>
        </p:txBody>
      </p:sp>
      <p:sp>
        <p:nvSpPr>
          <p:cNvPr id="15373" name="Rectangle 13"/>
          <p:cNvSpPr>
            <a:spLocks noChangeArrowheads="1"/>
          </p:cNvSpPr>
          <p:nvPr/>
        </p:nvSpPr>
        <p:spPr bwMode="auto">
          <a:xfrm>
            <a:off x="4447903" y="3576095"/>
            <a:ext cx="2286000" cy="914400"/>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defRPr/>
            </a:pPr>
            <a:r>
              <a:rPr lang="si-LK" sz="2000" b="1" dirty="0" smtClean="0">
                <a:solidFill>
                  <a:srgbClr val="FFFFFF"/>
                </a:solidFill>
                <a:effectLst>
                  <a:outerShdw blurRad="38100" dist="38100" dir="2700000" algn="tl">
                    <a:srgbClr val="000000"/>
                  </a:outerShdw>
                </a:effectLst>
                <a:latin typeface="Arial"/>
                <a:ea typeface="Arial" charset="0"/>
                <a:cs typeface="Arial"/>
              </a:rPr>
              <a:t>සන්හෙන්ධ්‍රිනය බිහිවීම</a:t>
            </a:r>
            <a:endParaRPr lang="en-US" sz="2000" b="1" dirty="0">
              <a:solidFill>
                <a:srgbClr val="FFFFFF"/>
              </a:solidFill>
              <a:effectLst>
                <a:outerShdw blurRad="38100" dist="38100" dir="2700000" algn="tl">
                  <a:srgbClr val="000000"/>
                </a:outerShdw>
              </a:effectLst>
              <a:latin typeface="Arial"/>
              <a:ea typeface="Arial" charset="0"/>
              <a:cs typeface="Arial"/>
            </a:endParaRPr>
          </a:p>
        </p:txBody>
      </p:sp>
      <p:sp>
        <p:nvSpPr>
          <p:cNvPr id="15372" name="Rectangle 12"/>
          <p:cNvSpPr>
            <a:spLocks noChangeArrowheads="1"/>
          </p:cNvSpPr>
          <p:nvPr/>
        </p:nvSpPr>
        <p:spPr bwMode="auto">
          <a:xfrm>
            <a:off x="1979712" y="3603625"/>
            <a:ext cx="2423442" cy="914400"/>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defRPr/>
            </a:pPr>
            <a:r>
              <a:rPr lang="en-US" sz="2000" b="1" dirty="0" err="1" smtClean="0">
                <a:solidFill>
                  <a:srgbClr val="FFFFFF"/>
                </a:solidFill>
                <a:effectLst>
                  <a:outerShdw blurRad="38100" dist="38100" dir="2700000" algn="tl">
                    <a:srgbClr val="000000"/>
                  </a:outerShdw>
                </a:effectLst>
                <a:latin typeface="Arial"/>
                <a:ea typeface="Arial" charset="0"/>
                <a:cs typeface="Arial"/>
              </a:rPr>
              <a:t>විනිසුරුවරයෙකුලෙස</a:t>
            </a:r>
            <a:endParaRPr lang="en-US" sz="2000" b="1" dirty="0" smtClean="0">
              <a:solidFill>
                <a:srgbClr val="FFFFFF"/>
              </a:solidFill>
              <a:effectLst>
                <a:outerShdw blurRad="38100" dist="38100" dir="2700000" algn="tl">
                  <a:srgbClr val="000000"/>
                </a:outerShdw>
              </a:effectLst>
              <a:latin typeface="Arial"/>
              <a:ea typeface="Arial" charset="0"/>
              <a:cs typeface="Arial"/>
            </a:endParaRPr>
          </a:p>
        </p:txBody>
      </p:sp>
      <p:sp>
        <p:nvSpPr>
          <p:cNvPr id="15371" name="Rectangle 11"/>
          <p:cNvSpPr>
            <a:spLocks noChangeArrowheads="1"/>
          </p:cNvSpPr>
          <p:nvPr/>
        </p:nvSpPr>
        <p:spPr bwMode="auto">
          <a:xfrm>
            <a:off x="-20638" y="3603625"/>
            <a:ext cx="2286001" cy="914400"/>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defRPr/>
            </a:pPr>
            <a:r>
              <a:rPr lang="en-US" sz="2000" b="1" i="1" dirty="0" err="1" smtClean="0">
                <a:solidFill>
                  <a:srgbClr val="FFFFFF"/>
                </a:solidFill>
                <a:effectLst>
                  <a:outerShdw blurRad="38100" dist="38100" dir="2700000" algn="tl">
                    <a:srgbClr val="000000"/>
                  </a:outerShdw>
                </a:effectLst>
                <a:latin typeface="Arial"/>
                <a:ea typeface="Arial" charset="0"/>
                <a:cs typeface="Arial"/>
              </a:rPr>
              <a:t>බලයේ</a:t>
            </a:r>
            <a:r>
              <a:rPr lang="en-US" sz="2000" b="1" i="1" dirty="0" smtClean="0">
                <a:solidFill>
                  <a:srgbClr val="FFFFFF"/>
                </a:solidFill>
                <a:effectLst>
                  <a:outerShdw blurRad="38100" dist="38100" dir="2700000" algn="tl">
                    <a:srgbClr val="000000"/>
                  </a:outerShdw>
                </a:effectLst>
                <a:latin typeface="Arial"/>
                <a:ea typeface="Arial" charset="0"/>
                <a:cs typeface="Arial"/>
              </a:rPr>
              <a:t>  </a:t>
            </a:r>
            <a:r>
              <a:rPr lang="en-US" sz="2000" b="1" i="1" dirty="0" err="1" smtClean="0">
                <a:solidFill>
                  <a:srgbClr val="FFFFFF"/>
                </a:solidFill>
                <a:effectLst>
                  <a:outerShdw blurRad="38100" dist="38100" dir="2700000" algn="tl">
                    <a:srgbClr val="000000"/>
                  </a:outerShdw>
                </a:effectLst>
                <a:latin typeface="Arial"/>
                <a:ea typeface="Arial" charset="0"/>
                <a:cs typeface="Arial"/>
              </a:rPr>
              <a:t>සීමාව</a:t>
            </a:r>
            <a:endParaRPr lang="en-US" sz="2000" b="1" i="1" dirty="0">
              <a:solidFill>
                <a:srgbClr val="FFFFFF"/>
              </a:solidFill>
              <a:effectLst>
                <a:outerShdw blurRad="38100" dist="38100" dir="2700000" algn="tl">
                  <a:srgbClr val="000000"/>
                </a:outerShdw>
              </a:effectLst>
              <a:latin typeface="Arial"/>
              <a:ea typeface="Arial" charset="0"/>
              <a:cs typeface="Arial"/>
            </a:endParaRPr>
          </a:p>
        </p:txBody>
      </p:sp>
      <p:sp>
        <p:nvSpPr>
          <p:cNvPr id="15370" name="Rectangle 10"/>
          <p:cNvSpPr>
            <a:spLocks noChangeArrowheads="1"/>
          </p:cNvSpPr>
          <p:nvPr/>
        </p:nvSpPr>
        <p:spPr bwMode="auto">
          <a:xfrm>
            <a:off x="6837363" y="2525453"/>
            <a:ext cx="2286000" cy="1001972"/>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defRPr/>
            </a:pPr>
            <a:r>
              <a:rPr lang="en-US" altLang="zh-CN" sz="2000" b="1" dirty="0" err="1" smtClean="0">
                <a:solidFill>
                  <a:srgbClr val="FFFFFF"/>
                </a:solidFill>
                <a:effectLst>
                  <a:outerShdw blurRad="38100" dist="38100" dir="2700000" algn="tl">
                    <a:srgbClr val="000000"/>
                  </a:outerShdw>
                </a:effectLst>
                <a:latin typeface="Arial"/>
                <a:ea typeface="Arial" charset="0"/>
                <a:cs typeface="Arial"/>
              </a:rPr>
              <a:t>පගාවන්</a:t>
            </a:r>
            <a:r>
              <a:rPr lang="en-US" altLang="zh-CN" sz="2000" b="1" dirty="0" smtClean="0">
                <a:solidFill>
                  <a:srgbClr val="FFFFFF"/>
                </a:solidFill>
                <a:effectLst>
                  <a:outerShdw blurRad="38100" dist="38100" dir="2700000" algn="tl">
                    <a:srgbClr val="000000"/>
                  </a:outerShdw>
                </a:effectLst>
                <a:latin typeface="Arial"/>
                <a:ea typeface="Arial" charset="0"/>
                <a:cs typeface="Arial"/>
              </a:rPr>
              <a:t> / </a:t>
            </a:r>
            <a:r>
              <a:rPr lang="en-US" altLang="zh-CN" sz="2000" b="1" dirty="0" err="1" smtClean="0">
                <a:solidFill>
                  <a:srgbClr val="FFFFFF"/>
                </a:solidFill>
                <a:effectLst>
                  <a:outerShdw blurRad="38100" dist="38100" dir="2700000" algn="tl">
                    <a:srgbClr val="000000"/>
                  </a:outerShdw>
                </a:effectLst>
                <a:latin typeface="Arial"/>
                <a:ea typeface="Arial" charset="0"/>
                <a:cs typeface="Arial"/>
              </a:rPr>
              <a:t>ඝාතනයන්</a:t>
            </a:r>
            <a:endParaRPr lang="en-US" sz="2000" b="1" dirty="0">
              <a:solidFill>
                <a:srgbClr val="FFFFFF"/>
              </a:solidFill>
              <a:effectLst>
                <a:outerShdw blurRad="38100" dist="38100" dir="2700000" algn="tl">
                  <a:srgbClr val="000000"/>
                </a:outerShdw>
              </a:effectLst>
              <a:latin typeface="Arial"/>
              <a:ea typeface="Arial" charset="0"/>
              <a:cs typeface="Arial"/>
            </a:endParaRPr>
          </a:p>
        </p:txBody>
      </p:sp>
      <p:sp>
        <p:nvSpPr>
          <p:cNvPr id="15369" name="Rectangle 9"/>
          <p:cNvSpPr>
            <a:spLocks noChangeArrowheads="1"/>
          </p:cNvSpPr>
          <p:nvPr/>
        </p:nvSpPr>
        <p:spPr bwMode="auto">
          <a:xfrm>
            <a:off x="4551363" y="2558258"/>
            <a:ext cx="2286000" cy="929525"/>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defRPr/>
            </a:pPr>
            <a:r>
              <a:rPr lang="en-US" sz="2000" b="1" dirty="0" err="1" smtClean="0">
                <a:solidFill>
                  <a:srgbClr val="FFFFFF"/>
                </a:solidFill>
                <a:effectLst>
                  <a:outerShdw blurRad="38100" dist="38100" dir="2700000" algn="tl">
                    <a:srgbClr val="000000"/>
                  </a:outerShdw>
                </a:effectLst>
                <a:latin typeface="Arial"/>
                <a:ea typeface="Arial" charset="0"/>
                <a:cs typeface="Arial"/>
              </a:rPr>
              <a:t>උත්තමපූජකත්වය</a:t>
            </a:r>
            <a:r>
              <a:rPr lang="en-US" sz="2000" b="1" dirty="0" smtClean="0">
                <a:solidFill>
                  <a:srgbClr val="FFFFFF"/>
                </a:solidFill>
                <a:effectLst>
                  <a:outerShdw blurRad="38100" dist="38100" dir="2700000" algn="tl">
                    <a:srgbClr val="000000"/>
                  </a:outerShdw>
                </a:effectLst>
                <a:latin typeface="Arial"/>
                <a:ea typeface="Arial" charset="0"/>
                <a:cs typeface="Arial"/>
              </a:rPr>
              <a:t> </a:t>
            </a:r>
            <a:r>
              <a:rPr lang="en-US" sz="2000" b="1" dirty="0" err="1" smtClean="0">
                <a:solidFill>
                  <a:srgbClr val="FFFFFF"/>
                </a:solidFill>
                <a:effectLst>
                  <a:outerShdw blurRad="38100" dist="38100" dir="2700000" algn="tl">
                    <a:srgbClr val="000000"/>
                  </a:outerShdw>
                </a:effectLst>
                <a:latin typeface="Arial"/>
                <a:ea typeface="Arial" charset="0"/>
                <a:cs typeface="Arial"/>
              </a:rPr>
              <a:t>දුශිතයින්</a:t>
            </a:r>
            <a:r>
              <a:rPr lang="en-US" sz="2000" b="1" dirty="0" smtClean="0">
                <a:solidFill>
                  <a:srgbClr val="FFFFFF"/>
                </a:solidFill>
                <a:effectLst>
                  <a:outerShdw blurRad="38100" dist="38100" dir="2700000" algn="tl">
                    <a:srgbClr val="000000"/>
                  </a:outerShdw>
                </a:effectLst>
                <a:latin typeface="Arial"/>
                <a:ea typeface="Arial" charset="0"/>
                <a:cs typeface="Arial"/>
              </a:rPr>
              <a:t> </a:t>
            </a:r>
            <a:r>
              <a:rPr lang="en-US" sz="2000" b="1" dirty="0" err="1" smtClean="0">
                <a:solidFill>
                  <a:srgbClr val="FFFFFF"/>
                </a:solidFill>
                <a:effectLst>
                  <a:outerShdw blurRad="38100" dist="38100" dir="2700000" algn="tl">
                    <a:srgbClr val="000000"/>
                  </a:outerShdw>
                </a:effectLst>
                <a:latin typeface="Arial"/>
                <a:ea typeface="Arial" charset="0"/>
                <a:cs typeface="Arial"/>
              </a:rPr>
              <a:t>අතරේ</a:t>
            </a:r>
            <a:endParaRPr lang="en-US" sz="2000" b="1" dirty="0" smtClean="0">
              <a:solidFill>
                <a:srgbClr val="FFFFFF"/>
              </a:solidFill>
              <a:effectLst>
                <a:outerShdw blurRad="38100" dist="38100" dir="2700000" algn="tl">
                  <a:srgbClr val="000000"/>
                </a:outerShdw>
              </a:effectLst>
              <a:latin typeface="Arial"/>
              <a:ea typeface="Arial" charset="0"/>
              <a:cs typeface="Arial"/>
            </a:endParaRPr>
          </a:p>
          <a:p>
            <a:pPr>
              <a:spcBef>
                <a:spcPct val="20000"/>
              </a:spcBef>
              <a:buClr>
                <a:schemeClr val="tx2"/>
              </a:buClr>
              <a:buSzPct val="75000"/>
              <a:buFont typeface="Wingdings" charset="0"/>
              <a:buNone/>
              <a:defRPr/>
            </a:pPr>
            <a:endParaRPr lang="en-US" sz="2000" b="1" dirty="0">
              <a:solidFill>
                <a:srgbClr val="FFFFFF"/>
              </a:solidFill>
              <a:effectLst>
                <a:outerShdw blurRad="38100" dist="38100" dir="2700000" algn="tl">
                  <a:srgbClr val="000000"/>
                </a:outerShdw>
              </a:effectLst>
              <a:latin typeface="Arial"/>
              <a:ea typeface="Arial" charset="0"/>
              <a:cs typeface="Arial"/>
            </a:endParaRPr>
          </a:p>
          <a:p>
            <a:pPr>
              <a:spcBef>
                <a:spcPct val="20000"/>
              </a:spcBef>
              <a:buClr>
                <a:schemeClr val="tx2"/>
              </a:buClr>
              <a:buSzPct val="75000"/>
              <a:buFont typeface="Wingdings" charset="0"/>
              <a:buNone/>
              <a:defRPr/>
            </a:pPr>
            <a:endParaRPr lang="en-US" sz="2000" b="1" dirty="0" smtClean="0">
              <a:solidFill>
                <a:srgbClr val="FFFFFF"/>
              </a:solidFill>
              <a:effectLst>
                <a:outerShdw blurRad="38100" dist="38100" dir="2700000" algn="tl">
                  <a:srgbClr val="000000"/>
                </a:outerShdw>
              </a:effectLst>
              <a:latin typeface="Arial"/>
              <a:ea typeface="Arial" charset="0"/>
              <a:cs typeface="Arial"/>
            </a:endParaRPr>
          </a:p>
          <a:p>
            <a:pPr>
              <a:spcBef>
                <a:spcPct val="20000"/>
              </a:spcBef>
              <a:buClr>
                <a:schemeClr val="tx2"/>
              </a:buClr>
              <a:buSzPct val="75000"/>
              <a:buFont typeface="Wingdings" charset="0"/>
              <a:buNone/>
              <a:defRPr/>
            </a:pPr>
            <a:endParaRPr lang="en-US" sz="2000" b="1" dirty="0">
              <a:solidFill>
                <a:srgbClr val="FFFFFF"/>
              </a:solidFill>
              <a:effectLst>
                <a:outerShdw blurRad="38100" dist="38100" dir="2700000" algn="tl">
                  <a:srgbClr val="000000"/>
                </a:outerShdw>
              </a:effectLst>
              <a:latin typeface="Arial"/>
              <a:ea typeface="Arial" charset="0"/>
              <a:cs typeface="Arial"/>
            </a:endParaRPr>
          </a:p>
        </p:txBody>
      </p:sp>
      <p:sp>
        <p:nvSpPr>
          <p:cNvPr id="15368" name="Rectangle 8"/>
          <p:cNvSpPr>
            <a:spLocks noChangeArrowheads="1"/>
          </p:cNvSpPr>
          <p:nvPr/>
        </p:nvSpPr>
        <p:spPr bwMode="auto">
          <a:xfrm>
            <a:off x="2048433" y="2714625"/>
            <a:ext cx="2286000" cy="812800"/>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defRPr/>
            </a:pPr>
            <a:r>
              <a:rPr lang="en-US" sz="2000" b="1" dirty="0" err="1" smtClean="0">
                <a:solidFill>
                  <a:srgbClr val="FFFFFF"/>
                </a:solidFill>
                <a:effectLst>
                  <a:outerShdw blurRad="38100" dist="38100" dir="2700000" algn="tl">
                    <a:srgbClr val="000000"/>
                  </a:outerShdw>
                </a:effectLst>
                <a:latin typeface="Arial"/>
                <a:ea typeface="Arial" charset="0"/>
                <a:cs typeface="Arial"/>
              </a:rPr>
              <a:t>උරුමයෙන්</a:t>
            </a:r>
            <a:endParaRPr lang="en-US" sz="2000" b="1" dirty="0" smtClean="0">
              <a:solidFill>
                <a:srgbClr val="FFFFFF"/>
              </a:solidFill>
              <a:effectLst>
                <a:outerShdw blurRad="38100" dist="38100" dir="2700000" algn="tl">
                  <a:srgbClr val="000000"/>
                </a:outerShdw>
              </a:effectLst>
              <a:latin typeface="Arial"/>
              <a:ea typeface="Arial" charset="0"/>
              <a:cs typeface="Arial"/>
            </a:endParaRPr>
          </a:p>
        </p:txBody>
      </p:sp>
      <p:sp>
        <p:nvSpPr>
          <p:cNvPr id="15367" name="Rectangle 7"/>
          <p:cNvSpPr>
            <a:spLocks noChangeArrowheads="1"/>
          </p:cNvSpPr>
          <p:nvPr/>
        </p:nvSpPr>
        <p:spPr bwMode="auto">
          <a:xfrm>
            <a:off x="-20638" y="2525453"/>
            <a:ext cx="2286001" cy="1001972"/>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defRPr/>
            </a:pPr>
            <a:r>
              <a:rPr lang="si-LK" altLang="zh-CN" sz="2000" b="1" i="1" dirty="0">
                <a:solidFill>
                  <a:srgbClr val="FFFFFF"/>
                </a:solidFill>
                <a:effectLst>
                  <a:outerShdw blurRad="38100" dist="38100" dir="2700000" algn="tl">
                    <a:srgbClr val="000000"/>
                  </a:outerShdw>
                </a:effectLst>
                <a:latin typeface="Arial"/>
                <a:ea typeface="Arial" charset="0"/>
                <a:cs typeface="Arial"/>
              </a:rPr>
              <a:t>පුජකත්වයට එළබිම</a:t>
            </a:r>
            <a:r>
              <a:rPr lang="en-US" altLang="zh-CN" sz="2000" b="1" i="1" dirty="0" smtClean="0">
                <a:solidFill>
                  <a:srgbClr val="FFFFFF"/>
                </a:solidFill>
                <a:effectLst>
                  <a:outerShdw blurRad="38100" dist="38100" dir="2700000" algn="tl">
                    <a:srgbClr val="000000"/>
                  </a:outerShdw>
                </a:effectLst>
                <a:latin typeface="Arial"/>
                <a:ea typeface="Arial" charset="0"/>
                <a:cs typeface="Arial"/>
              </a:rPr>
              <a:t> </a:t>
            </a:r>
            <a:r>
              <a:rPr lang="en-US" altLang="zh-CN" sz="2000" b="1" i="1" dirty="0">
                <a:solidFill>
                  <a:srgbClr val="FFFFFF"/>
                </a:solidFill>
                <a:effectLst>
                  <a:outerShdw blurRad="38100" dist="38100" dir="2700000" algn="tl">
                    <a:srgbClr val="000000"/>
                  </a:outerShdw>
                </a:effectLst>
                <a:latin typeface="Arial"/>
                <a:ea typeface="Arial" charset="0"/>
                <a:cs typeface="Arial"/>
              </a:rPr>
              <a:t>. . .</a:t>
            </a:r>
            <a:endParaRPr lang="en-US" sz="2000" b="1" i="1" dirty="0">
              <a:solidFill>
                <a:srgbClr val="FFFFFF"/>
              </a:solidFill>
              <a:effectLst>
                <a:outerShdw blurRad="38100" dist="38100" dir="2700000" algn="tl">
                  <a:srgbClr val="000000"/>
                </a:outerShdw>
              </a:effectLst>
              <a:latin typeface="Arial"/>
              <a:ea typeface="Arial" charset="0"/>
              <a:cs typeface="Arial"/>
            </a:endParaRPr>
          </a:p>
        </p:txBody>
      </p:sp>
      <p:sp>
        <p:nvSpPr>
          <p:cNvPr id="121875" name="Line 21"/>
          <p:cNvSpPr>
            <a:spLocks noChangeShapeType="1"/>
          </p:cNvSpPr>
          <p:nvPr/>
        </p:nvSpPr>
        <p:spPr bwMode="auto">
          <a:xfrm>
            <a:off x="0" y="3541713"/>
            <a:ext cx="9144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sz="2000">
              <a:latin typeface="Arial"/>
              <a:cs typeface="Arial"/>
            </a:endParaRPr>
          </a:p>
        </p:txBody>
      </p:sp>
      <p:sp>
        <p:nvSpPr>
          <p:cNvPr id="121876" name="Line 22"/>
          <p:cNvSpPr>
            <a:spLocks noChangeShapeType="1"/>
          </p:cNvSpPr>
          <p:nvPr/>
        </p:nvSpPr>
        <p:spPr bwMode="auto">
          <a:xfrm>
            <a:off x="0" y="4532313"/>
            <a:ext cx="9144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sz="2000">
              <a:latin typeface="Arial"/>
              <a:cs typeface="Arial"/>
            </a:endParaRPr>
          </a:p>
        </p:txBody>
      </p:sp>
      <p:sp>
        <p:nvSpPr>
          <p:cNvPr id="121877" name="Line 23"/>
          <p:cNvSpPr>
            <a:spLocks noChangeShapeType="1"/>
          </p:cNvSpPr>
          <p:nvPr/>
        </p:nvSpPr>
        <p:spPr bwMode="auto">
          <a:xfrm>
            <a:off x="0" y="6132513"/>
            <a:ext cx="9144000" cy="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sz="2000">
              <a:latin typeface="Arial"/>
              <a:cs typeface="Arial"/>
            </a:endParaRPr>
          </a:p>
        </p:txBody>
      </p:sp>
      <p:sp>
        <p:nvSpPr>
          <p:cNvPr id="121878" name="Line 24"/>
          <p:cNvSpPr>
            <a:spLocks noChangeShapeType="1"/>
          </p:cNvSpPr>
          <p:nvPr/>
        </p:nvSpPr>
        <p:spPr bwMode="auto">
          <a:xfrm>
            <a:off x="0" y="1484313"/>
            <a:ext cx="0" cy="464820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sz="2000">
              <a:latin typeface="Arial"/>
              <a:cs typeface="Arial"/>
            </a:endParaRPr>
          </a:p>
        </p:txBody>
      </p:sp>
      <p:sp>
        <p:nvSpPr>
          <p:cNvPr id="121879" name="Line 25"/>
          <p:cNvSpPr>
            <a:spLocks noChangeShapeType="1"/>
          </p:cNvSpPr>
          <p:nvPr/>
        </p:nvSpPr>
        <p:spPr bwMode="auto">
          <a:xfrm>
            <a:off x="2051720" y="1484313"/>
            <a:ext cx="0" cy="4648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sz="2000">
              <a:latin typeface="Arial"/>
              <a:cs typeface="Arial"/>
            </a:endParaRPr>
          </a:p>
        </p:txBody>
      </p:sp>
      <p:sp>
        <p:nvSpPr>
          <p:cNvPr id="121880" name="Line 26"/>
          <p:cNvSpPr>
            <a:spLocks noChangeShapeType="1"/>
          </p:cNvSpPr>
          <p:nvPr/>
        </p:nvSpPr>
        <p:spPr bwMode="auto">
          <a:xfrm>
            <a:off x="4273481" y="1409701"/>
            <a:ext cx="0" cy="4648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sz="2000">
              <a:latin typeface="Arial"/>
              <a:cs typeface="Arial"/>
            </a:endParaRPr>
          </a:p>
        </p:txBody>
      </p:sp>
      <p:sp>
        <p:nvSpPr>
          <p:cNvPr id="121881" name="Line 27"/>
          <p:cNvSpPr>
            <a:spLocks noChangeShapeType="1"/>
          </p:cNvSpPr>
          <p:nvPr/>
        </p:nvSpPr>
        <p:spPr bwMode="auto">
          <a:xfrm>
            <a:off x="6934200" y="1484313"/>
            <a:ext cx="0" cy="4648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sz="2000">
              <a:latin typeface="Arial"/>
              <a:cs typeface="Arial"/>
            </a:endParaRPr>
          </a:p>
        </p:txBody>
      </p:sp>
      <p:sp>
        <p:nvSpPr>
          <p:cNvPr id="121882" name="Line 28"/>
          <p:cNvSpPr>
            <a:spLocks noChangeShapeType="1"/>
          </p:cNvSpPr>
          <p:nvPr/>
        </p:nvSpPr>
        <p:spPr bwMode="auto">
          <a:xfrm>
            <a:off x="9144000" y="1484313"/>
            <a:ext cx="0" cy="464820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sz="2000">
              <a:latin typeface="Arial"/>
              <a:cs typeface="Arial"/>
            </a:endParaRPr>
          </a:p>
        </p:txBody>
      </p:sp>
      <p:sp>
        <p:nvSpPr>
          <p:cNvPr id="121883" name="Rectangle 44"/>
          <p:cNvSpPr>
            <a:spLocks noChangeArrowheads="1"/>
          </p:cNvSpPr>
          <p:nvPr/>
        </p:nvSpPr>
        <p:spPr bwMode="auto">
          <a:xfrm>
            <a:off x="1295400" y="44450"/>
            <a:ext cx="6553200" cy="1143000"/>
          </a:xfrm>
          <a:prstGeom prst="rect">
            <a:avLst/>
          </a:prstGeom>
          <a:solidFill>
            <a:schemeClr val="tx1"/>
          </a:solidFill>
          <a:ln w="9525">
            <a:solidFill>
              <a:schemeClr val="tx1"/>
            </a:solidFill>
            <a:miter lim="800000"/>
            <a:headEnd/>
            <a:tailEnd/>
          </a:ln>
        </p:spPr>
        <p:txBody>
          <a:bodyPr lIns="92075" tIns="46038" rIns="92075" bIns="46038" anchor="ctr"/>
          <a:lstStyle/>
          <a:p>
            <a:r>
              <a:rPr lang="si-LK" altLang="zh-CN" sz="3200" b="1" dirty="0">
                <a:solidFill>
                  <a:schemeClr val="bg2"/>
                </a:solidFill>
                <a:latin typeface="Arial"/>
                <a:cs typeface="Arial"/>
              </a:rPr>
              <a:t>අන්තර්තෙස්තමේන්ත</a:t>
            </a:r>
            <a:r>
              <a:rPr lang="si-LK" altLang="zh-CN" sz="3200" b="1" dirty="0" smtClean="0">
                <a:solidFill>
                  <a:schemeClr val="bg2"/>
                </a:solidFill>
                <a:latin typeface="Arial"/>
                <a:cs typeface="Arial"/>
              </a:rPr>
              <a:t>ු යුගය</a:t>
            </a:r>
            <a:r>
              <a:rPr lang="en-US" altLang="zh-CN" sz="3200" b="1" dirty="0">
                <a:solidFill>
                  <a:schemeClr val="bg2"/>
                </a:solidFill>
                <a:latin typeface="Arial"/>
                <a:cs typeface="Arial"/>
              </a:rPr>
              <a:t/>
            </a:r>
            <a:br>
              <a:rPr lang="en-US" altLang="zh-CN" sz="3200" b="1" dirty="0">
                <a:solidFill>
                  <a:schemeClr val="bg2"/>
                </a:solidFill>
                <a:latin typeface="Arial"/>
                <a:cs typeface="Arial"/>
              </a:rPr>
            </a:br>
            <a:r>
              <a:rPr lang="en-US" altLang="zh-CN" sz="3200" b="1" dirty="0">
                <a:solidFill>
                  <a:schemeClr val="bg2"/>
                </a:solidFill>
                <a:latin typeface="Arial"/>
                <a:cs typeface="Arial"/>
              </a:rPr>
              <a:t>(425 </a:t>
            </a:r>
            <a:r>
              <a:rPr lang="si-LK" altLang="zh-CN" b="1" dirty="0">
                <a:solidFill>
                  <a:schemeClr val="bg2"/>
                </a:solidFill>
                <a:latin typeface="Arial"/>
                <a:cs typeface="Arial"/>
              </a:rPr>
              <a:t>ක්‍ර</a:t>
            </a:r>
            <a:r>
              <a:rPr lang="si-LK" altLang="zh-CN" b="1" dirty="0" smtClean="0">
                <a:solidFill>
                  <a:schemeClr val="bg2"/>
                </a:solidFill>
                <a:latin typeface="Arial"/>
                <a:cs typeface="Arial"/>
              </a:rPr>
              <a:t>ි.පු</a:t>
            </a:r>
            <a:r>
              <a:rPr lang="en-US" altLang="zh-CN" sz="3200" b="1" dirty="0" smtClean="0">
                <a:solidFill>
                  <a:schemeClr val="bg2"/>
                </a:solidFill>
                <a:latin typeface="Arial"/>
                <a:cs typeface="Arial"/>
              </a:rPr>
              <a:t>—5 </a:t>
            </a:r>
            <a:r>
              <a:rPr lang="si-LK" altLang="zh-CN" b="1" dirty="0">
                <a:solidFill>
                  <a:schemeClr val="bg2"/>
                </a:solidFill>
                <a:latin typeface="Arial"/>
                <a:cs typeface="Arial"/>
              </a:rPr>
              <a:t>ක්‍ර</a:t>
            </a:r>
            <a:r>
              <a:rPr lang="si-LK" altLang="zh-CN" b="1" dirty="0" smtClean="0">
                <a:solidFill>
                  <a:schemeClr val="bg2"/>
                </a:solidFill>
                <a:latin typeface="Arial"/>
                <a:cs typeface="Arial"/>
              </a:rPr>
              <a:t>ි.පු</a:t>
            </a:r>
            <a:r>
              <a:rPr lang="en-US" altLang="zh-CN" sz="3200" b="1" dirty="0" smtClean="0">
                <a:solidFill>
                  <a:schemeClr val="bg2"/>
                </a:solidFill>
                <a:latin typeface="Arial"/>
                <a:cs typeface="Arial"/>
              </a:rPr>
              <a:t>)</a:t>
            </a:r>
            <a:endParaRPr lang="en-US" sz="3200" b="1" dirty="0">
              <a:solidFill>
                <a:schemeClr val="bg2"/>
              </a:solidFill>
              <a:latin typeface="Arial"/>
              <a:cs typeface="Arial"/>
            </a:endParaRPr>
          </a:p>
        </p:txBody>
      </p:sp>
      <p:sp>
        <p:nvSpPr>
          <p:cNvPr id="121884" name="Text Box 45"/>
          <p:cNvSpPr txBox="1">
            <a:spLocks noChangeArrowheads="1"/>
          </p:cNvSpPr>
          <p:nvPr/>
        </p:nvSpPr>
        <p:spPr bwMode="auto">
          <a:xfrm>
            <a:off x="8559800" y="1016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35</a:t>
            </a:r>
          </a:p>
        </p:txBody>
      </p:sp>
      <p:sp>
        <p:nvSpPr>
          <p:cNvPr id="15412" name="Rectangle 52"/>
          <p:cNvSpPr>
            <a:spLocks noChangeArrowheads="1"/>
          </p:cNvSpPr>
          <p:nvPr/>
        </p:nvSpPr>
        <p:spPr bwMode="auto">
          <a:xfrm>
            <a:off x="6800850" y="5558633"/>
            <a:ext cx="2286000" cy="382587"/>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defRPr/>
            </a:pPr>
            <a:r>
              <a:rPr lang="si-LK" sz="2000" b="1" dirty="0" smtClean="0">
                <a:solidFill>
                  <a:srgbClr val="FFFFFF"/>
                </a:solidFill>
                <a:effectLst>
                  <a:outerShdw blurRad="38100" dist="38100" dir="2700000" algn="tl">
                    <a:srgbClr val="000000"/>
                  </a:outerShdw>
                </a:effectLst>
                <a:latin typeface="Arial"/>
                <a:ea typeface="Arial" charset="0"/>
                <a:cs typeface="Arial"/>
              </a:rPr>
              <a:t>පරිසිවරු</a:t>
            </a:r>
            <a:endParaRPr lang="en-US" sz="2000" b="1" dirty="0">
              <a:solidFill>
                <a:srgbClr val="FFFFFF"/>
              </a:solidFill>
              <a:effectLst>
                <a:outerShdw blurRad="38100" dist="38100" dir="2700000" algn="tl">
                  <a:srgbClr val="000000"/>
                </a:outerShdw>
              </a:effectLst>
              <a:latin typeface="Arial"/>
              <a:ea typeface="Arial" charset="0"/>
              <a:cs typeface="Arial"/>
            </a:endParaRPr>
          </a:p>
        </p:txBody>
      </p:sp>
      <p:sp>
        <p:nvSpPr>
          <p:cNvPr id="15413" name="Rectangle 53"/>
          <p:cNvSpPr>
            <a:spLocks noChangeArrowheads="1"/>
          </p:cNvSpPr>
          <p:nvPr/>
        </p:nvSpPr>
        <p:spPr bwMode="auto">
          <a:xfrm>
            <a:off x="4395743" y="5508624"/>
            <a:ext cx="2743200" cy="381000"/>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defRPr/>
            </a:pPr>
            <a:r>
              <a:rPr lang="si-LK" sz="2000" b="1" dirty="0" smtClean="0">
                <a:solidFill>
                  <a:srgbClr val="FFFFFF"/>
                </a:solidFill>
                <a:effectLst>
                  <a:outerShdw blurRad="38100" dist="38100" dir="2700000" algn="tl">
                    <a:srgbClr val="000000"/>
                  </a:outerShdw>
                </a:effectLst>
                <a:latin typeface="Arial"/>
                <a:ea typeface="Arial" charset="0"/>
                <a:cs typeface="Arial"/>
              </a:rPr>
              <a:t>වාචික සම්ප්‍රදාය</a:t>
            </a:r>
            <a:endParaRPr lang="en-US" sz="2000" b="1" dirty="0">
              <a:solidFill>
                <a:srgbClr val="FFFFFF"/>
              </a:solidFill>
              <a:effectLst>
                <a:outerShdw blurRad="38100" dist="38100" dir="2700000" algn="tl">
                  <a:srgbClr val="000000"/>
                </a:outerShdw>
              </a:effectLst>
              <a:latin typeface="Arial"/>
              <a:ea typeface="Arial" charset="0"/>
              <a:cs typeface="Arial"/>
            </a:endParaRPr>
          </a:p>
        </p:txBody>
      </p:sp>
      <p:sp>
        <p:nvSpPr>
          <p:cNvPr id="15414" name="Rectangle 54"/>
          <p:cNvSpPr>
            <a:spLocks noChangeArrowheads="1"/>
          </p:cNvSpPr>
          <p:nvPr/>
        </p:nvSpPr>
        <p:spPr bwMode="auto">
          <a:xfrm>
            <a:off x="2048433" y="5353107"/>
            <a:ext cx="2286000" cy="382587"/>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defRPr/>
            </a:pPr>
            <a:r>
              <a:rPr lang="si-LK" sz="2000" b="1" dirty="0">
                <a:solidFill>
                  <a:srgbClr val="FFFFFF"/>
                </a:solidFill>
                <a:effectLst>
                  <a:outerShdw blurRad="38100" dist="38100" dir="2700000" algn="tl">
                    <a:srgbClr val="000000"/>
                  </a:outerShdw>
                </a:effectLst>
                <a:latin typeface="Arial"/>
                <a:ea typeface="Arial" charset="0"/>
                <a:cs typeface="Arial"/>
              </a:rPr>
              <a:t>ප</a:t>
            </a:r>
            <a:r>
              <a:rPr lang="si-LK" sz="2000" b="1" dirty="0" smtClean="0">
                <a:solidFill>
                  <a:srgbClr val="FFFFFF"/>
                </a:solidFill>
                <a:effectLst>
                  <a:outerShdw blurRad="38100" dist="38100" dir="2700000" algn="tl">
                    <a:srgbClr val="000000"/>
                  </a:outerShdw>
                </a:effectLst>
                <a:latin typeface="Arial"/>
                <a:ea typeface="Arial" charset="0"/>
                <a:cs typeface="Arial"/>
              </a:rPr>
              <a:t>ැරණි ගිවිසුම් නීතිය</a:t>
            </a:r>
            <a:endParaRPr lang="en-US" sz="2000" b="1" dirty="0">
              <a:solidFill>
                <a:srgbClr val="FFFFFF"/>
              </a:solidFill>
              <a:effectLst>
                <a:outerShdw blurRad="38100" dist="38100" dir="2700000" algn="tl">
                  <a:srgbClr val="000000"/>
                </a:outerShdw>
              </a:effectLst>
              <a:latin typeface="Arial"/>
              <a:ea typeface="Arial" charset="0"/>
              <a:cs typeface="Arial"/>
            </a:endParaRPr>
          </a:p>
        </p:txBody>
      </p:sp>
      <p:sp>
        <p:nvSpPr>
          <p:cNvPr id="15415" name="Rectangle 55"/>
          <p:cNvSpPr>
            <a:spLocks noChangeArrowheads="1"/>
          </p:cNvSpPr>
          <p:nvPr/>
        </p:nvSpPr>
        <p:spPr bwMode="auto">
          <a:xfrm>
            <a:off x="-28037" y="5482595"/>
            <a:ext cx="2286001" cy="382587"/>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defRPr/>
            </a:pPr>
            <a:r>
              <a:rPr lang="si-LK" sz="2000" b="1" i="1" dirty="0" smtClean="0">
                <a:solidFill>
                  <a:srgbClr val="FFFFFF"/>
                </a:solidFill>
                <a:effectLst>
                  <a:outerShdw blurRad="38100" dist="38100" dir="2700000" algn="tl">
                    <a:srgbClr val="000000"/>
                  </a:outerShdw>
                </a:effectLst>
                <a:latin typeface="Arial"/>
                <a:ea typeface="Arial" charset="0"/>
                <a:cs typeface="Arial"/>
              </a:rPr>
              <a:t>ආධිපත්‍යය</a:t>
            </a:r>
            <a:endParaRPr lang="en-US" sz="2000" b="1" i="1" dirty="0" smtClean="0">
              <a:solidFill>
                <a:srgbClr val="FFFFFF"/>
              </a:solidFill>
              <a:effectLst>
                <a:outerShdw blurRad="38100" dist="38100" dir="2700000" algn="tl">
                  <a:srgbClr val="000000"/>
                </a:outerShdw>
              </a:effectLst>
              <a:latin typeface="Arial"/>
              <a:ea typeface="Arial" charset="0"/>
              <a:cs typeface="Arial"/>
            </a:endParaRPr>
          </a:p>
        </p:txBody>
      </p:sp>
      <p:sp>
        <p:nvSpPr>
          <p:cNvPr id="121889" name="Line 56"/>
          <p:cNvSpPr>
            <a:spLocks noChangeShapeType="1"/>
          </p:cNvSpPr>
          <p:nvPr/>
        </p:nvSpPr>
        <p:spPr bwMode="auto">
          <a:xfrm>
            <a:off x="30534" y="5372100"/>
            <a:ext cx="9144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sz="2000">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Effect transition="in" filter="fade">
                                      <p:cBhvr>
                                        <p:cTn id="7" dur="500"/>
                                        <p:tgtEl>
                                          <p:spTgt spid="153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8"/>
                                        </p:tgtEl>
                                        <p:attrNameLst>
                                          <p:attrName>style.visibility</p:attrName>
                                        </p:attrNameLst>
                                      </p:cBhvr>
                                      <p:to>
                                        <p:strVal val="visible"/>
                                      </p:to>
                                    </p:set>
                                    <p:animEffect transition="in" filter="fade">
                                      <p:cBhvr>
                                        <p:cTn id="12" dur="500"/>
                                        <p:tgtEl>
                                          <p:spTgt spid="1536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369"/>
                                        </p:tgtEl>
                                        <p:attrNameLst>
                                          <p:attrName>style.visibility</p:attrName>
                                        </p:attrNameLst>
                                      </p:cBhvr>
                                      <p:to>
                                        <p:strVal val="visible"/>
                                      </p:to>
                                    </p:set>
                                    <p:animEffect transition="in" filter="fade">
                                      <p:cBhvr>
                                        <p:cTn id="17" dur="500"/>
                                        <p:tgtEl>
                                          <p:spTgt spid="1536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370"/>
                                        </p:tgtEl>
                                        <p:attrNameLst>
                                          <p:attrName>style.visibility</p:attrName>
                                        </p:attrNameLst>
                                      </p:cBhvr>
                                      <p:to>
                                        <p:strVal val="visible"/>
                                      </p:to>
                                    </p:set>
                                    <p:animEffect transition="in" filter="fade">
                                      <p:cBhvr>
                                        <p:cTn id="22" dur="500"/>
                                        <p:tgtEl>
                                          <p:spTgt spid="1537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371"/>
                                        </p:tgtEl>
                                        <p:attrNameLst>
                                          <p:attrName>style.visibility</p:attrName>
                                        </p:attrNameLst>
                                      </p:cBhvr>
                                      <p:to>
                                        <p:strVal val="visible"/>
                                      </p:to>
                                    </p:set>
                                    <p:animEffect transition="in" filter="fade">
                                      <p:cBhvr>
                                        <p:cTn id="27" dur="500"/>
                                        <p:tgtEl>
                                          <p:spTgt spid="1537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372"/>
                                        </p:tgtEl>
                                        <p:attrNameLst>
                                          <p:attrName>style.visibility</p:attrName>
                                        </p:attrNameLst>
                                      </p:cBhvr>
                                      <p:to>
                                        <p:strVal val="visible"/>
                                      </p:to>
                                    </p:set>
                                    <p:animEffect transition="in" filter="fade">
                                      <p:cBhvr>
                                        <p:cTn id="32" dur="500"/>
                                        <p:tgtEl>
                                          <p:spTgt spid="1537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373"/>
                                        </p:tgtEl>
                                        <p:attrNameLst>
                                          <p:attrName>style.visibility</p:attrName>
                                        </p:attrNameLst>
                                      </p:cBhvr>
                                      <p:to>
                                        <p:strVal val="visible"/>
                                      </p:to>
                                    </p:set>
                                    <p:animEffect transition="in" filter="fade">
                                      <p:cBhvr>
                                        <p:cTn id="37" dur="500"/>
                                        <p:tgtEl>
                                          <p:spTgt spid="1537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374"/>
                                        </p:tgtEl>
                                        <p:attrNameLst>
                                          <p:attrName>style.visibility</p:attrName>
                                        </p:attrNameLst>
                                      </p:cBhvr>
                                      <p:to>
                                        <p:strVal val="visible"/>
                                      </p:to>
                                    </p:set>
                                    <p:animEffect transition="in" filter="fade">
                                      <p:cBhvr>
                                        <p:cTn id="42" dur="500"/>
                                        <p:tgtEl>
                                          <p:spTgt spid="1537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375"/>
                                        </p:tgtEl>
                                        <p:attrNameLst>
                                          <p:attrName>style.visibility</p:attrName>
                                        </p:attrNameLst>
                                      </p:cBhvr>
                                      <p:to>
                                        <p:strVal val="visible"/>
                                      </p:to>
                                    </p:set>
                                    <p:animEffect transition="in" filter="fade">
                                      <p:cBhvr>
                                        <p:cTn id="47" dur="500"/>
                                        <p:tgtEl>
                                          <p:spTgt spid="1537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376"/>
                                        </p:tgtEl>
                                        <p:attrNameLst>
                                          <p:attrName>style.visibility</p:attrName>
                                        </p:attrNameLst>
                                      </p:cBhvr>
                                      <p:to>
                                        <p:strVal val="visible"/>
                                      </p:to>
                                    </p:set>
                                    <p:animEffect transition="in" filter="fade">
                                      <p:cBhvr>
                                        <p:cTn id="52" dur="500"/>
                                        <p:tgtEl>
                                          <p:spTgt spid="1537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377"/>
                                        </p:tgtEl>
                                        <p:attrNameLst>
                                          <p:attrName>style.visibility</p:attrName>
                                        </p:attrNameLst>
                                      </p:cBhvr>
                                      <p:to>
                                        <p:strVal val="visible"/>
                                      </p:to>
                                    </p:set>
                                    <p:animEffect transition="in" filter="fade">
                                      <p:cBhvr>
                                        <p:cTn id="57" dur="500"/>
                                        <p:tgtEl>
                                          <p:spTgt spid="1537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378"/>
                                        </p:tgtEl>
                                        <p:attrNameLst>
                                          <p:attrName>style.visibility</p:attrName>
                                        </p:attrNameLst>
                                      </p:cBhvr>
                                      <p:to>
                                        <p:strVal val="visible"/>
                                      </p:to>
                                    </p:set>
                                    <p:animEffect transition="in" filter="fade">
                                      <p:cBhvr>
                                        <p:cTn id="62" dur="500"/>
                                        <p:tgtEl>
                                          <p:spTgt spid="1537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5415"/>
                                        </p:tgtEl>
                                        <p:attrNameLst>
                                          <p:attrName>style.visibility</p:attrName>
                                        </p:attrNameLst>
                                      </p:cBhvr>
                                      <p:to>
                                        <p:strVal val="visible"/>
                                      </p:to>
                                    </p:set>
                                    <p:animEffect transition="in" filter="fade">
                                      <p:cBhvr>
                                        <p:cTn id="67" dur="500"/>
                                        <p:tgtEl>
                                          <p:spTgt spid="15415"/>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5414"/>
                                        </p:tgtEl>
                                        <p:attrNameLst>
                                          <p:attrName>style.visibility</p:attrName>
                                        </p:attrNameLst>
                                      </p:cBhvr>
                                      <p:to>
                                        <p:strVal val="visible"/>
                                      </p:to>
                                    </p:set>
                                    <p:animEffect transition="in" filter="fade">
                                      <p:cBhvr>
                                        <p:cTn id="72" dur="500"/>
                                        <p:tgtEl>
                                          <p:spTgt spid="15414"/>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5413"/>
                                        </p:tgtEl>
                                        <p:attrNameLst>
                                          <p:attrName>style.visibility</p:attrName>
                                        </p:attrNameLst>
                                      </p:cBhvr>
                                      <p:to>
                                        <p:strVal val="visible"/>
                                      </p:to>
                                    </p:set>
                                    <p:animEffect transition="in" filter="fade">
                                      <p:cBhvr>
                                        <p:cTn id="77" dur="500"/>
                                        <p:tgtEl>
                                          <p:spTgt spid="15413"/>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5412"/>
                                        </p:tgtEl>
                                        <p:attrNameLst>
                                          <p:attrName>style.visibility</p:attrName>
                                        </p:attrNameLst>
                                      </p:cBhvr>
                                      <p:to>
                                        <p:strVal val="visible"/>
                                      </p:to>
                                    </p:set>
                                    <p:animEffect transition="in" filter="fade">
                                      <p:cBhvr>
                                        <p:cTn id="82" dur="500"/>
                                        <p:tgtEl>
                                          <p:spTgt spid="15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8" grpId="0" autoUpdateAnimBg="0"/>
      <p:bldP spid="15377" grpId="0" autoUpdateAnimBg="0"/>
      <p:bldP spid="15376" grpId="0" autoUpdateAnimBg="0"/>
      <p:bldP spid="15375" grpId="0" autoUpdateAnimBg="0"/>
      <p:bldP spid="15374" grpId="0" autoUpdateAnimBg="0"/>
      <p:bldP spid="15373" grpId="0" autoUpdateAnimBg="0"/>
      <p:bldP spid="15372" grpId="0" autoUpdateAnimBg="0"/>
      <p:bldP spid="15371" grpId="0" autoUpdateAnimBg="0"/>
      <p:bldP spid="15370" grpId="0" autoUpdateAnimBg="0"/>
      <p:bldP spid="15369" grpId="0" autoUpdateAnimBg="0"/>
      <p:bldP spid="15368" grpId="0" autoUpdateAnimBg="0"/>
      <p:bldP spid="15367" grpId="0" autoUpdateAnimBg="0"/>
      <p:bldP spid="15412" grpId="0" autoUpdateAnimBg="0"/>
      <p:bldP spid="15413" grpId="0" autoUpdateAnimBg="0"/>
      <p:bldP spid="15414" grpId="0" autoUpdateAnimBg="0"/>
      <p:bldP spid="15415"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smtClean="0"/>
              <a:t>Black</a:t>
            </a:r>
            <a:endParaRPr lang="en-US" dirty="0"/>
          </a:p>
        </p:txBody>
      </p:sp>
    </p:spTree>
    <p:extLst>
      <p:ext uri="{BB962C8B-B14F-4D97-AF65-F5344CB8AC3E}">
        <p14:creationId xmlns:p14="http://schemas.microsoft.com/office/powerpoint/2010/main" val="763905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ext Box 11"/>
          <p:cNvSpPr txBox="1">
            <a:spLocks noChangeArrowheads="1"/>
          </p:cNvSpPr>
          <p:nvPr/>
        </p:nvSpPr>
        <p:spPr bwMode="auto">
          <a:xfrm>
            <a:off x="8559800" y="1524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36</a:t>
            </a:r>
          </a:p>
        </p:txBody>
      </p:sp>
      <p:sp>
        <p:nvSpPr>
          <p:cNvPr id="16403" name="Rectangle 19"/>
          <p:cNvSpPr>
            <a:spLocks noChangeArrowheads="1"/>
          </p:cNvSpPr>
          <p:nvPr/>
        </p:nvSpPr>
        <p:spPr bwMode="auto">
          <a:xfrm>
            <a:off x="5029200" y="5207000"/>
            <a:ext cx="3581400" cy="1270000"/>
          </a:xfrm>
          <a:prstGeom prst="rect">
            <a:avLst/>
          </a:prstGeom>
          <a:noFill/>
          <a:ln w="12700" cap="sq">
            <a:noFill/>
            <a:miter lim="800000"/>
            <a:headEnd type="none" w="sm" len="sm"/>
            <a:tailEnd type="none" w="sm" len="sm"/>
          </a:ln>
          <a:effectLst/>
        </p:spPr>
        <p:txBody>
          <a:bodyPr anchor="ctr"/>
          <a:lstStyle/>
          <a:p>
            <a:pPr algn="l">
              <a:spcBef>
                <a:spcPct val="20000"/>
              </a:spcBef>
              <a:buClr>
                <a:schemeClr val="tx2"/>
              </a:buClr>
              <a:buSzPct val="75000"/>
              <a:buFont typeface="Wingdings" charset="0"/>
              <a:buChar char="n"/>
              <a:defRPr/>
            </a:pPr>
            <a:r>
              <a:rPr lang="en-US" altLang="zh-CN" sz="2800" dirty="0">
                <a:effectLst>
                  <a:outerShdw blurRad="38100" dist="38100" dir="2700000" algn="tl">
                    <a:srgbClr val="000000"/>
                  </a:outerShdw>
                </a:effectLst>
                <a:latin typeface="Arial"/>
                <a:ea typeface="Arial" charset="0"/>
                <a:cs typeface="Arial"/>
              </a:rPr>
              <a:t> </a:t>
            </a:r>
            <a:r>
              <a:rPr lang="si-LK" altLang="zh-CN" sz="2800" dirty="0" smtClean="0">
                <a:effectLst>
                  <a:outerShdw blurRad="38100" dist="38100" dir="2700000" algn="tl">
                    <a:srgbClr val="000000"/>
                  </a:outerShdw>
                </a:effectLst>
                <a:latin typeface="Arial"/>
                <a:ea typeface="Arial" charset="0"/>
                <a:cs typeface="Arial"/>
              </a:rPr>
              <a:t>සම්ප්‍රාප්තියෙන්</a:t>
            </a:r>
            <a:endParaRPr lang="en-US" sz="2800" dirty="0">
              <a:effectLst>
                <a:outerShdw blurRad="38100" dist="38100" dir="2700000" algn="tl">
                  <a:srgbClr val="000000"/>
                </a:outerShdw>
              </a:effectLst>
              <a:latin typeface="Arial"/>
              <a:ea typeface="Arial" charset="0"/>
              <a:cs typeface="Arial"/>
            </a:endParaRPr>
          </a:p>
        </p:txBody>
      </p:sp>
      <p:sp>
        <p:nvSpPr>
          <p:cNvPr id="16402" name="Rectangle 18"/>
          <p:cNvSpPr>
            <a:spLocks noChangeArrowheads="1"/>
          </p:cNvSpPr>
          <p:nvPr/>
        </p:nvSpPr>
        <p:spPr bwMode="auto">
          <a:xfrm>
            <a:off x="1600200" y="5207000"/>
            <a:ext cx="3308350" cy="1270000"/>
          </a:xfrm>
          <a:prstGeom prst="rect">
            <a:avLst/>
          </a:prstGeom>
          <a:noFill/>
          <a:ln w="12700" cap="sq">
            <a:noFill/>
            <a:miter lim="800000"/>
            <a:headEnd type="none" w="sm" len="sm"/>
            <a:tailEnd type="none" w="sm" len="sm"/>
          </a:ln>
          <a:effectLst/>
        </p:spPr>
        <p:txBody>
          <a:bodyPr anchor="ctr"/>
          <a:lstStyle/>
          <a:p>
            <a:pPr algn="l">
              <a:spcBef>
                <a:spcPct val="20000"/>
              </a:spcBef>
              <a:buClr>
                <a:schemeClr val="tx2"/>
              </a:buClr>
              <a:buSzPct val="75000"/>
              <a:buFont typeface="Wingdings" charset="0"/>
              <a:buChar char="n"/>
              <a:defRPr/>
            </a:pPr>
            <a:r>
              <a:rPr lang="en-US" altLang="zh-CN" sz="2800" dirty="0">
                <a:effectLst>
                  <a:outerShdw blurRad="38100" dist="38100" dir="2700000" algn="tl">
                    <a:srgbClr val="000000"/>
                  </a:outerShdw>
                </a:effectLst>
                <a:latin typeface="Arial" charset="0"/>
                <a:ea typeface="Arial" charset="0"/>
                <a:cs typeface="Arial" charset="0"/>
              </a:rPr>
              <a:t> </a:t>
            </a:r>
            <a:r>
              <a:rPr lang="si-LK" altLang="zh-CN" sz="2800" dirty="0">
                <a:effectLst>
                  <a:outerShdw blurRad="38100" dist="38100" dir="2700000" algn="tl">
                    <a:srgbClr val="000000"/>
                  </a:outerShdw>
                </a:effectLst>
                <a:latin typeface="Arial" charset="0"/>
                <a:ea typeface="Arial" charset="0"/>
                <a:cs typeface="Arial" charset="0"/>
              </a:rPr>
              <a:t>ආගමාන</a:t>
            </a:r>
            <a:r>
              <a:rPr lang="si-LK" altLang="zh-CN" sz="2800" dirty="0" smtClean="0">
                <a:effectLst>
                  <a:outerShdw blurRad="38100" dist="38100" dir="2700000" algn="tl">
                    <a:srgbClr val="000000"/>
                  </a:outerShdw>
                </a:effectLst>
                <a:latin typeface="Arial" charset="0"/>
                <a:ea typeface="Arial" charset="0"/>
                <a:cs typeface="Arial" charset="0"/>
              </a:rPr>
              <a:t>ු</a:t>
            </a:r>
            <a:r>
              <a:rPr lang="si-LK" altLang="zh-CN" sz="2800" dirty="0">
                <a:effectLst>
                  <a:outerShdw blurRad="38100" dist="38100" dir="2700000" algn="tl">
                    <a:srgbClr val="000000"/>
                  </a:outerShdw>
                </a:effectLst>
                <a:latin typeface="Arial" charset="0"/>
                <a:ea typeface="Arial" charset="0"/>
                <a:cs typeface="Arial" charset="0"/>
              </a:rPr>
              <a:t>කූලව</a:t>
            </a:r>
            <a:endParaRPr lang="en-US" sz="2800" dirty="0">
              <a:effectLst>
                <a:outerShdw blurRad="38100" dist="38100" dir="2700000" algn="tl">
                  <a:srgbClr val="000000"/>
                </a:outerShdw>
              </a:effectLst>
              <a:latin typeface="Arial" charset="0"/>
              <a:ea typeface="Arial" charset="0"/>
              <a:cs typeface="Arial" charset="0"/>
            </a:endParaRPr>
          </a:p>
        </p:txBody>
      </p:sp>
      <p:sp>
        <p:nvSpPr>
          <p:cNvPr id="16401" name="Rectangle 17"/>
          <p:cNvSpPr>
            <a:spLocks noChangeArrowheads="1"/>
          </p:cNvSpPr>
          <p:nvPr/>
        </p:nvSpPr>
        <p:spPr bwMode="auto">
          <a:xfrm>
            <a:off x="5029200" y="3937000"/>
            <a:ext cx="3581400" cy="1270000"/>
          </a:xfrm>
          <a:prstGeom prst="rect">
            <a:avLst/>
          </a:prstGeom>
          <a:noFill/>
          <a:ln w="12700" cap="sq">
            <a:noFill/>
            <a:miter lim="800000"/>
            <a:headEnd type="none" w="sm" len="sm"/>
            <a:tailEnd type="none" w="sm" len="sm"/>
          </a:ln>
          <a:effectLst/>
        </p:spPr>
        <p:txBody>
          <a:bodyPr anchor="ctr"/>
          <a:lstStyle/>
          <a:p>
            <a:pPr algn="l">
              <a:spcBef>
                <a:spcPct val="20000"/>
              </a:spcBef>
              <a:buClr>
                <a:schemeClr val="tx2"/>
              </a:buClr>
              <a:buSzPct val="75000"/>
              <a:buFont typeface="Wingdings" charset="0"/>
              <a:buChar char="n"/>
              <a:defRPr/>
            </a:pPr>
            <a:r>
              <a:rPr lang="en-US" altLang="zh-CN" sz="2800" dirty="0">
                <a:effectLst>
                  <a:outerShdw blurRad="38100" dist="38100" dir="2700000" algn="tl">
                    <a:srgbClr val="000000"/>
                  </a:outerShdw>
                </a:effectLst>
                <a:latin typeface="Arial" charset="0"/>
                <a:ea typeface="Arial" charset="0"/>
                <a:cs typeface="Arial" charset="0"/>
              </a:rPr>
              <a:t> </a:t>
            </a:r>
            <a:r>
              <a:rPr lang="si-LK" altLang="zh-CN" sz="2800" dirty="0">
                <a:effectLst>
                  <a:outerShdw blurRad="38100" dist="38100" dir="2700000" algn="tl">
                    <a:srgbClr val="000000"/>
                  </a:outerShdw>
                </a:effectLst>
                <a:latin typeface="Arial" charset="0"/>
                <a:ea typeface="Arial" charset="0"/>
                <a:cs typeface="Arial" charset="0"/>
              </a:rPr>
              <a:t>චිත්තවේගිව</a:t>
            </a:r>
            <a:endParaRPr lang="en-US" sz="2800" dirty="0">
              <a:effectLst>
                <a:outerShdw blurRad="38100" dist="38100" dir="2700000" algn="tl">
                  <a:srgbClr val="000000"/>
                </a:outerShdw>
              </a:effectLst>
              <a:latin typeface="Arial" charset="0"/>
              <a:ea typeface="Arial" charset="0"/>
              <a:cs typeface="Arial" charset="0"/>
            </a:endParaRPr>
          </a:p>
        </p:txBody>
      </p:sp>
      <p:sp>
        <p:nvSpPr>
          <p:cNvPr id="16400" name="Rectangle 16"/>
          <p:cNvSpPr>
            <a:spLocks noChangeArrowheads="1"/>
          </p:cNvSpPr>
          <p:nvPr/>
        </p:nvSpPr>
        <p:spPr bwMode="auto">
          <a:xfrm>
            <a:off x="1600200" y="3937000"/>
            <a:ext cx="3308350" cy="1270000"/>
          </a:xfrm>
          <a:prstGeom prst="rect">
            <a:avLst/>
          </a:prstGeom>
          <a:noFill/>
          <a:ln w="12700" cap="sq">
            <a:noFill/>
            <a:miter lim="800000"/>
            <a:headEnd type="none" w="sm" len="sm"/>
            <a:tailEnd type="none" w="sm" len="sm"/>
          </a:ln>
          <a:effectLst/>
        </p:spPr>
        <p:txBody>
          <a:bodyPr anchor="ctr"/>
          <a:lstStyle/>
          <a:p>
            <a:pPr algn="l">
              <a:spcBef>
                <a:spcPct val="20000"/>
              </a:spcBef>
              <a:buClr>
                <a:schemeClr val="tx2"/>
              </a:buClr>
              <a:buSzPct val="75000"/>
              <a:buFont typeface="Wingdings" charset="0"/>
              <a:buChar char="n"/>
              <a:defRPr/>
            </a:pPr>
            <a:r>
              <a:rPr lang="en-US" altLang="zh-CN" sz="2800" dirty="0">
                <a:effectLst>
                  <a:outerShdw blurRad="38100" dist="38100" dir="2700000" algn="tl">
                    <a:srgbClr val="000000"/>
                  </a:outerShdw>
                </a:effectLst>
                <a:latin typeface="Arial" charset="0"/>
                <a:ea typeface="Arial" charset="0"/>
                <a:cs typeface="Arial" charset="0"/>
              </a:rPr>
              <a:t> </a:t>
            </a:r>
            <a:r>
              <a:rPr lang="si-LK" altLang="zh-CN" sz="2800" dirty="0" smtClean="0">
                <a:effectLst>
                  <a:outerShdw blurRad="38100" dist="38100" dir="2700000" algn="tl">
                    <a:srgbClr val="000000"/>
                  </a:outerShdw>
                </a:effectLst>
                <a:latin typeface="Arial" charset="0"/>
                <a:ea typeface="Arial" charset="0"/>
                <a:cs typeface="Arial" charset="0"/>
              </a:rPr>
              <a:t>ලියැවුණු ලෙසින්</a:t>
            </a:r>
            <a:endParaRPr lang="en-US" sz="2800" dirty="0">
              <a:effectLst>
                <a:outerShdw blurRad="38100" dist="38100" dir="2700000" algn="tl">
                  <a:srgbClr val="000000"/>
                </a:outerShdw>
              </a:effectLst>
              <a:latin typeface="Arial" charset="0"/>
              <a:ea typeface="Arial" charset="0"/>
              <a:cs typeface="Arial" charset="0"/>
            </a:endParaRPr>
          </a:p>
        </p:txBody>
      </p:sp>
      <p:sp>
        <p:nvSpPr>
          <p:cNvPr id="16399" name="Rectangle 15"/>
          <p:cNvSpPr>
            <a:spLocks noChangeArrowheads="1"/>
          </p:cNvSpPr>
          <p:nvPr/>
        </p:nvSpPr>
        <p:spPr bwMode="auto">
          <a:xfrm>
            <a:off x="5029200" y="2667000"/>
            <a:ext cx="3581400" cy="1270000"/>
          </a:xfrm>
          <a:prstGeom prst="rect">
            <a:avLst/>
          </a:prstGeom>
          <a:noFill/>
          <a:ln w="12700" cap="sq">
            <a:noFill/>
            <a:miter lim="800000"/>
            <a:headEnd type="none" w="sm" len="sm"/>
            <a:tailEnd type="none" w="sm" len="sm"/>
          </a:ln>
          <a:effectLst/>
        </p:spPr>
        <p:txBody>
          <a:bodyPr anchor="ctr"/>
          <a:lstStyle/>
          <a:p>
            <a:pPr algn="l">
              <a:spcBef>
                <a:spcPct val="20000"/>
              </a:spcBef>
              <a:buClr>
                <a:schemeClr val="tx2"/>
              </a:buClr>
              <a:buSzPct val="75000"/>
              <a:buFont typeface="Wingdings" charset="0"/>
              <a:buChar char="n"/>
              <a:defRPr/>
            </a:pPr>
            <a:r>
              <a:rPr lang="en-US" altLang="zh-CN" sz="2800" dirty="0">
                <a:effectLst>
                  <a:outerShdw blurRad="38100" dist="38100" dir="2700000" algn="tl">
                    <a:srgbClr val="000000"/>
                  </a:outerShdw>
                </a:effectLst>
                <a:latin typeface="Arial" charset="0"/>
                <a:ea typeface="Arial" charset="0"/>
                <a:cs typeface="Arial" charset="0"/>
              </a:rPr>
              <a:t> </a:t>
            </a:r>
            <a:r>
              <a:rPr lang="si-LK" altLang="zh-CN" sz="2800" dirty="0" smtClean="0">
                <a:effectLst>
                  <a:outerShdw blurRad="38100" dist="38100" dir="2700000" algn="tl">
                    <a:srgbClr val="000000"/>
                  </a:outerShdw>
                </a:effectLst>
                <a:latin typeface="Arial" charset="0"/>
                <a:ea typeface="Arial" charset="0"/>
                <a:cs typeface="Arial" charset="0"/>
              </a:rPr>
              <a:t>අනාවැකියෙන්</a:t>
            </a:r>
            <a:r>
              <a:rPr lang="en-US" altLang="zh-CN" sz="2800" dirty="0" smtClean="0">
                <a:effectLst>
                  <a:outerShdw blurRad="38100" dist="38100" dir="2700000" algn="tl">
                    <a:srgbClr val="000000"/>
                  </a:outerShdw>
                </a:effectLst>
                <a:latin typeface="Arial" charset="0"/>
                <a:ea typeface="Arial" charset="0"/>
                <a:cs typeface="Arial" charset="0"/>
              </a:rPr>
              <a:t> </a:t>
            </a:r>
            <a:endParaRPr lang="en-US" altLang="zh-CN" sz="2800" dirty="0">
              <a:effectLst>
                <a:outerShdw blurRad="38100" dist="38100" dir="2700000" algn="tl">
                  <a:srgbClr val="000000"/>
                </a:outerShdw>
              </a:effectLst>
              <a:latin typeface="Arial" charset="0"/>
              <a:ea typeface="Arial" charset="0"/>
              <a:cs typeface="Arial" charset="0"/>
            </a:endParaRPr>
          </a:p>
          <a:p>
            <a:pPr algn="l">
              <a:spcBef>
                <a:spcPct val="20000"/>
              </a:spcBef>
              <a:buClr>
                <a:schemeClr val="tx2"/>
              </a:buClr>
              <a:buSzPct val="75000"/>
              <a:buFont typeface="Wingdings" charset="0"/>
              <a:buNone/>
              <a:defRPr/>
            </a:pPr>
            <a:r>
              <a:rPr lang="en-US" altLang="zh-CN" sz="2800" dirty="0" smtClean="0">
                <a:effectLst>
                  <a:outerShdw blurRad="38100" dist="38100" dir="2700000" algn="tl">
                    <a:srgbClr val="000000"/>
                  </a:outerShdw>
                </a:effectLst>
                <a:latin typeface="Arial" charset="0"/>
                <a:ea typeface="Arial" charset="0"/>
                <a:cs typeface="Arial" charset="0"/>
              </a:rPr>
              <a:t>(</a:t>
            </a:r>
            <a:r>
              <a:rPr lang="si-LK" altLang="zh-CN" sz="2800" dirty="0">
                <a:effectLst>
                  <a:outerShdw blurRad="38100" dist="38100" dir="2700000" algn="tl">
                    <a:srgbClr val="000000"/>
                  </a:outerShdw>
                </a:effectLst>
                <a:latin typeface="Arial" charset="0"/>
                <a:ea typeface="Arial" charset="0"/>
                <a:cs typeface="Arial" charset="0"/>
              </a:rPr>
              <a:t>දානි</a:t>
            </a:r>
            <a:r>
              <a:rPr lang="en-US" altLang="zh-CN" sz="2800" dirty="0" smtClean="0">
                <a:effectLst>
                  <a:outerShdw blurRad="38100" dist="38100" dir="2700000" algn="tl">
                    <a:srgbClr val="000000"/>
                  </a:outerShdw>
                </a:effectLst>
                <a:latin typeface="Arial" charset="0"/>
                <a:ea typeface="Arial" charset="0"/>
                <a:cs typeface="Arial" charset="0"/>
              </a:rPr>
              <a:t>. </a:t>
            </a:r>
            <a:r>
              <a:rPr lang="en-US" altLang="zh-CN" sz="2800" dirty="0">
                <a:effectLst>
                  <a:outerShdw blurRad="38100" dist="38100" dir="2700000" algn="tl">
                    <a:srgbClr val="000000"/>
                  </a:outerShdw>
                </a:effectLst>
                <a:latin typeface="Arial" charset="0"/>
                <a:ea typeface="Arial" charset="0"/>
                <a:cs typeface="Arial" charset="0"/>
              </a:rPr>
              <a:t>9:25-26)</a:t>
            </a:r>
            <a:endParaRPr lang="en-US" sz="2800" dirty="0">
              <a:effectLst>
                <a:outerShdw blurRad="38100" dist="38100" dir="2700000" algn="tl">
                  <a:srgbClr val="000000"/>
                </a:outerShdw>
              </a:effectLst>
              <a:latin typeface="Arial" charset="0"/>
              <a:ea typeface="Arial" charset="0"/>
              <a:cs typeface="Arial" charset="0"/>
            </a:endParaRPr>
          </a:p>
        </p:txBody>
      </p:sp>
      <p:sp>
        <p:nvSpPr>
          <p:cNvPr id="16398" name="Rectangle 14"/>
          <p:cNvSpPr>
            <a:spLocks noChangeArrowheads="1"/>
          </p:cNvSpPr>
          <p:nvPr/>
        </p:nvSpPr>
        <p:spPr bwMode="auto">
          <a:xfrm>
            <a:off x="1600200" y="2667000"/>
            <a:ext cx="3308350" cy="1270000"/>
          </a:xfrm>
          <a:prstGeom prst="rect">
            <a:avLst/>
          </a:prstGeom>
          <a:noFill/>
          <a:ln w="12700" cap="sq">
            <a:noFill/>
            <a:miter lim="800000"/>
            <a:headEnd type="none" w="sm" len="sm"/>
            <a:tailEnd type="none" w="sm" len="sm"/>
          </a:ln>
          <a:effectLst/>
        </p:spPr>
        <p:txBody>
          <a:bodyPr anchor="ctr"/>
          <a:lstStyle/>
          <a:p>
            <a:pPr algn="l">
              <a:spcBef>
                <a:spcPct val="20000"/>
              </a:spcBef>
              <a:buClr>
                <a:schemeClr val="tx2"/>
              </a:buClr>
              <a:buSzPct val="75000"/>
              <a:buFont typeface="Wingdings" charset="0"/>
              <a:buChar char="n"/>
              <a:defRPr/>
            </a:pPr>
            <a:r>
              <a:rPr lang="en-US" altLang="zh-CN" sz="2800" dirty="0">
                <a:effectLst>
                  <a:outerShdw blurRad="38100" dist="38100" dir="2700000" algn="tl">
                    <a:srgbClr val="000000"/>
                  </a:outerShdw>
                </a:effectLst>
                <a:latin typeface="Arial" charset="0"/>
                <a:ea typeface="Arial" charset="0"/>
                <a:cs typeface="Arial" charset="0"/>
              </a:rPr>
              <a:t> </a:t>
            </a:r>
            <a:r>
              <a:rPr lang="si-LK" altLang="zh-CN" sz="2800" dirty="0" smtClean="0">
                <a:effectLst>
                  <a:outerShdw blurRad="38100" dist="38100" dir="2700000" algn="tl">
                    <a:srgbClr val="000000"/>
                  </a:outerShdw>
                </a:effectLst>
                <a:latin typeface="Arial" charset="0"/>
                <a:ea typeface="Arial" charset="0"/>
                <a:cs typeface="Arial" charset="0"/>
              </a:rPr>
              <a:t>දේශපාලනිකව</a:t>
            </a:r>
            <a:endParaRPr lang="en-US" sz="2800" dirty="0">
              <a:effectLst>
                <a:outerShdw blurRad="38100" dist="38100" dir="2700000" algn="tl">
                  <a:srgbClr val="000000"/>
                </a:outerShdw>
              </a:effectLst>
              <a:latin typeface="Arial" charset="0"/>
              <a:ea typeface="Arial" charset="0"/>
              <a:cs typeface="Arial" charset="0"/>
            </a:endParaRPr>
          </a:p>
        </p:txBody>
      </p:sp>
      <p:sp>
        <p:nvSpPr>
          <p:cNvPr id="123912" name="Line 21"/>
          <p:cNvSpPr>
            <a:spLocks noChangeShapeType="1"/>
          </p:cNvSpPr>
          <p:nvPr/>
        </p:nvSpPr>
        <p:spPr bwMode="auto">
          <a:xfrm>
            <a:off x="1085850" y="3937000"/>
            <a:ext cx="752475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123913" name="Line 22"/>
          <p:cNvSpPr>
            <a:spLocks noChangeShapeType="1"/>
          </p:cNvSpPr>
          <p:nvPr/>
        </p:nvSpPr>
        <p:spPr bwMode="auto">
          <a:xfrm>
            <a:off x="1085850" y="5207000"/>
            <a:ext cx="752475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123914" name="Line 23"/>
          <p:cNvSpPr>
            <a:spLocks noChangeShapeType="1"/>
          </p:cNvSpPr>
          <p:nvPr/>
        </p:nvSpPr>
        <p:spPr bwMode="auto">
          <a:xfrm>
            <a:off x="1085850" y="6477000"/>
            <a:ext cx="7524750" cy="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123915" name="Line 24"/>
          <p:cNvSpPr>
            <a:spLocks noChangeShapeType="1"/>
          </p:cNvSpPr>
          <p:nvPr/>
        </p:nvSpPr>
        <p:spPr bwMode="auto">
          <a:xfrm>
            <a:off x="1066800" y="2667000"/>
            <a:ext cx="0" cy="381000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123916" name="Line 25"/>
          <p:cNvSpPr>
            <a:spLocks noChangeShapeType="1"/>
          </p:cNvSpPr>
          <p:nvPr/>
        </p:nvSpPr>
        <p:spPr bwMode="auto">
          <a:xfrm>
            <a:off x="4648200" y="2667000"/>
            <a:ext cx="0" cy="3810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123917" name="Line 26"/>
          <p:cNvSpPr>
            <a:spLocks noChangeShapeType="1"/>
          </p:cNvSpPr>
          <p:nvPr/>
        </p:nvSpPr>
        <p:spPr bwMode="auto">
          <a:xfrm>
            <a:off x="8610600" y="2667000"/>
            <a:ext cx="0" cy="381000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123918" name="Line 20"/>
          <p:cNvSpPr>
            <a:spLocks noChangeShapeType="1"/>
          </p:cNvSpPr>
          <p:nvPr/>
        </p:nvSpPr>
        <p:spPr bwMode="auto">
          <a:xfrm>
            <a:off x="1085850" y="2667000"/>
            <a:ext cx="752475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16416" name="Text Box 32"/>
          <p:cNvSpPr txBox="1">
            <a:spLocks noChangeArrowheads="1"/>
          </p:cNvSpPr>
          <p:nvPr/>
        </p:nvSpPr>
        <p:spPr bwMode="auto">
          <a:xfrm>
            <a:off x="540579" y="1914525"/>
            <a:ext cx="2914580" cy="52322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si-LK" altLang="zh-CN" sz="2800" b="1" dirty="0" smtClean="0">
                <a:solidFill>
                  <a:srgbClr val="FFFF00"/>
                </a:solidFill>
                <a:effectLst>
                  <a:outerShdw blurRad="38100" dist="38100" dir="2700000" algn="tl">
                    <a:srgbClr val="000000"/>
                  </a:outerShdw>
                </a:effectLst>
                <a:latin typeface="Arial" charset="0"/>
                <a:cs typeface="Arial" charset="0"/>
              </a:rPr>
              <a:t>කාලයන් නිවැරදිය</a:t>
            </a:r>
            <a:r>
              <a:rPr lang="en-US" altLang="zh-CN" sz="2800" b="1" dirty="0" smtClean="0">
                <a:solidFill>
                  <a:srgbClr val="FFFF00"/>
                </a:solidFill>
                <a:effectLst>
                  <a:outerShdw blurRad="38100" dist="38100" dir="2700000" algn="tl">
                    <a:srgbClr val="000000"/>
                  </a:outerShdw>
                </a:effectLst>
                <a:latin typeface="Arial" charset="0"/>
                <a:cs typeface="Arial" charset="0"/>
              </a:rPr>
              <a:t>:</a:t>
            </a:r>
            <a:r>
              <a:rPr lang="en-US" altLang="zh-CN" dirty="0" smtClean="0">
                <a:solidFill>
                  <a:srgbClr val="FFFF00"/>
                </a:solidFill>
                <a:effectLst>
                  <a:outerShdw blurRad="38100" dist="38100" dir="2700000" algn="tl">
                    <a:srgbClr val="000000"/>
                  </a:outerShdw>
                </a:effectLst>
                <a:latin typeface="Arial" charset="0"/>
                <a:cs typeface="Arial" charset="0"/>
              </a:rPr>
              <a:t> </a:t>
            </a:r>
            <a:endParaRPr lang="en-US" dirty="0" smtClean="0">
              <a:solidFill>
                <a:srgbClr val="FFFF00"/>
              </a:solidFill>
              <a:effectLst>
                <a:outerShdw blurRad="38100" dist="38100" dir="2700000" algn="tl">
                  <a:srgbClr val="000000"/>
                </a:outerShdw>
              </a:effectLst>
              <a:latin typeface="Arial" charset="0"/>
              <a:cs typeface="Arial" charset="0"/>
            </a:endParaRPr>
          </a:p>
        </p:txBody>
      </p:sp>
      <p:sp>
        <p:nvSpPr>
          <p:cNvPr id="16425" name="Text Box 41"/>
          <p:cNvSpPr txBox="1">
            <a:spLocks noChangeArrowheads="1"/>
          </p:cNvSpPr>
          <p:nvPr/>
        </p:nvSpPr>
        <p:spPr bwMode="auto">
          <a:xfrm rot="20905728" flipH="1">
            <a:off x="1146887" y="2845073"/>
            <a:ext cx="7045115" cy="3108544"/>
          </a:xfrm>
          <a:prstGeom prst="rect">
            <a:avLst/>
          </a:prstGeom>
          <a:solidFill>
            <a:srgbClr val="BA1236"/>
          </a:solidFill>
          <a:ln w="76200" cap="sq" cmpd="sng">
            <a:solidFill>
              <a:schemeClr val="bg2"/>
            </a:solid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si-LK" sz="2800" b="1" dirty="0" smtClean="0">
                <a:effectLst>
                  <a:outerShdw blurRad="38100" dist="38100" dir="2700000" algn="tl">
                    <a:srgbClr val="000000"/>
                  </a:outerShdw>
                </a:effectLst>
                <a:latin typeface="Arial" charset="0"/>
                <a:cs typeface="Arial" charset="0"/>
              </a:rPr>
              <a:t>ගලාති</a:t>
            </a:r>
            <a:r>
              <a:rPr lang="en-US" sz="2800" b="1" dirty="0" smtClean="0">
                <a:effectLst>
                  <a:outerShdw blurRad="38100" dist="38100" dir="2700000" algn="tl">
                    <a:srgbClr val="000000"/>
                  </a:outerShdw>
                </a:effectLst>
                <a:latin typeface="Arial" charset="0"/>
                <a:cs typeface="Arial" charset="0"/>
              </a:rPr>
              <a:t> 4:4</a:t>
            </a:r>
            <a:r>
              <a:rPr lang="en-US" sz="2000" b="1" dirty="0" smtClean="0">
                <a:effectLst>
                  <a:outerShdw blurRad="38100" dist="38100" dir="2700000" algn="tl">
                    <a:srgbClr val="000000"/>
                  </a:outerShdw>
                </a:effectLst>
                <a:latin typeface="Arial" charset="0"/>
                <a:cs typeface="Arial" charset="0"/>
              </a:rPr>
              <a:t> </a:t>
            </a:r>
          </a:p>
          <a:p>
            <a:pPr eaLnBrk="1" hangingPunct="1">
              <a:defRPr/>
            </a:pPr>
            <a:r>
              <a:rPr lang="ja-JP" altLang="en-US" sz="2800" b="1" dirty="0" smtClean="0">
                <a:effectLst>
                  <a:outerShdw blurRad="38100" dist="38100" dir="2700000" algn="tl">
                    <a:srgbClr val="000000"/>
                  </a:outerShdw>
                </a:effectLst>
                <a:latin typeface="Arial" charset="0"/>
                <a:cs typeface="Arial" charset="0"/>
              </a:rPr>
              <a:t>“</a:t>
            </a:r>
            <a:r>
              <a:rPr lang="si-LK" altLang="ja-JP" sz="2800" b="1" dirty="0" smtClean="0">
                <a:effectLst>
                  <a:outerShdw blurRad="38100" dist="38100" dir="2700000" algn="tl">
                    <a:srgbClr val="000000"/>
                  </a:outerShdw>
                </a:effectLst>
                <a:latin typeface="Arial" charset="0"/>
                <a:cs typeface="Arial" charset="0"/>
              </a:rPr>
              <a:t>නුමුත් කාලය සම්පුර්ණවු කළ, දෙවියන්වහන්සේ </a:t>
            </a:r>
            <a:r>
              <a:rPr lang="si-LK" altLang="ja-JP" sz="2800" b="1" dirty="0" smtClean="0">
                <a:effectLst>
                  <a:outerShdw blurRad="38100" dist="38100" dir="2700000" algn="tl">
                    <a:srgbClr val="000000"/>
                  </a:outerShdw>
                </a:effectLst>
                <a:latin typeface="Iskoola Pota" panose="020B0502040204020203" pitchFamily="34" charset="0"/>
                <a:cs typeface="Iskoola Pota" panose="020B0502040204020203" pitchFamily="34" charset="0"/>
              </a:rPr>
              <a:t>ස්ත්‍රී</a:t>
            </a:r>
            <a:r>
              <a:rPr lang="si-LK" altLang="ja-JP" sz="2800" b="1" dirty="0" smtClean="0">
                <a:effectLst>
                  <a:outerShdw blurRad="38100" dist="38100" dir="2700000" algn="tl">
                    <a:srgbClr val="000000"/>
                  </a:outerShdw>
                </a:effectLst>
                <a:latin typeface="Arial" charset="0"/>
                <a:cs typeface="Arial" charset="0"/>
              </a:rPr>
              <a:t>යෙකුගෙන් උපන්නාවූද </a:t>
            </a:r>
            <a:r>
              <a:rPr lang="si-LK" altLang="ja-JP" sz="2800" b="1" dirty="0" smtClean="0">
                <a:effectLst>
                  <a:outerShdw blurRad="38100" dist="38100" dir="2700000" algn="tl">
                    <a:srgbClr val="000000"/>
                  </a:outerShdw>
                </a:effectLst>
                <a:latin typeface="Iskoola Pota" panose="020B0502040204020203" pitchFamily="34" charset="0"/>
                <a:cs typeface="Iskoola Pota" panose="020B0502040204020203" pitchFamily="34" charset="0"/>
              </a:rPr>
              <a:t>ව්‍යවස</a:t>
            </a:r>
            <a:r>
              <a:rPr lang="si-LK" altLang="ja-JP" sz="2800" b="1" dirty="0" smtClean="0">
                <a:effectLst>
                  <a:outerShdw blurRad="38100" dist="38100" dir="2700000" algn="tl">
                    <a:srgbClr val="000000"/>
                  </a:outerShdw>
                </a:effectLst>
                <a:latin typeface="Arial" charset="0"/>
                <a:cs typeface="Arial" charset="0"/>
              </a:rPr>
              <a:t>්ථාව යටතේ උපන්නාවූද තමන් </a:t>
            </a:r>
            <a:r>
              <a:rPr lang="si-LK" altLang="ja-JP" sz="2800" b="1" dirty="0" smtClean="0">
                <a:effectLst>
                  <a:outerShdw blurRad="38100" dist="38100" dir="2700000" algn="tl">
                    <a:srgbClr val="000000"/>
                  </a:outerShdw>
                </a:effectLst>
                <a:latin typeface="Iskoola Pota" panose="020B0502040204020203" pitchFamily="34" charset="0"/>
                <a:cs typeface="Iskoola Pota" panose="020B0502040204020203" pitchFamily="34" charset="0"/>
              </a:rPr>
              <a:t>පුත්‍රය</a:t>
            </a:r>
            <a:r>
              <a:rPr lang="si-LK" altLang="ja-JP" sz="2800" b="1" dirty="0" smtClean="0">
                <a:effectLst>
                  <a:outerShdw blurRad="38100" dist="38100" dir="2700000" algn="tl">
                    <a:srgbClr val="000000"/>
                  </a:outerShdw>
                </a:effectLst>
                <a:latin typeface="Arial" charset="0"/>
                <a:cs typeface="Arial" charset="0"/>
              </a:rPr>
              <a:t>ාණන්වහන්සේ එවූසේක</a:t>
            </a:r>
            <a:r>
              <a:rPr lang="en-US" sz="2800" b="1" dirty="0" smtClean="0">
                <a:effectLst>
                  <a:outerShdw blurRad="38100" dist="38100" dir="2700000" algn="tl">
                    <a:srgbClr val="000000"/>
                  </a:outerShdw>
                </a:effectLst>
                <a:latin typeface="Arial" charset="0"/>
                <a:cs typeface="Arial" charset="0"/>
              </a:rPr>
              <a:t>.</a:t>
            </a:r>
            <a:r>
              <a:rPr lang="ja-JP" altLang="en-US" sz="2800" b="1" dirty="0" smtClean="0">
                <a:effectLst>
                  <a:outerShdw blurRad="38100" dist="38100" dir="2700000" algn="tl">
                    <a:srgbClr val="000000"/>
                  </a:outerShdw>
                </a:effectLst>
                <a:latin typeface="Arial" charset="0"/>
                <a:cs typeface="Arial" charset="0"/>
              </a:rPr>
              <a:t>”</a:t>
            </a:r>
            <a:endParaRPr lang="en-US" sz="2800" b="1" dirty="0" smtClean="0">
              <a:effectLst>
                <a:outerShdw blurRad="38100" dist="38100" dir="2700000" algn="tl">
                  <a:srgbClr val="000000"/>
                </a:outerShdw>
              </a:effectLst>
              <a:latin typeface="Arial" charset="0"/>
              <a:cs typeface="Arial" charset="0"/>
            </a:endParaRPr>
          </a:p>
          <a:p>
            <a:pPr eaLnBrk="1" hangingPunct="1">
              <a:defRPr/>
            </a:pPr>
            <a:endParaRPr lang="en-US" sz="2800" b="1" dirty="0" smtClean="0">
              <a:effectLst>
                <a:outerShdw blurRad="38100" dist="38100" dir="2700000" algn="tl">
                  <a:srgbClr val="000000"/>
                </a:outerShdw>
              </a:effectLst>
              <a:latin typeface="Arial" charset="0"/>
              <a:cs typeface="Arial" charset="0"/>
            </a:endParaRPr>
          </a:p>
        </p:txBody>
      </p:sp>
      <p:sp>
        <p:nvSpPr>
          <p:cNvPr id="123921" name="Rectangle 42"/>
          <p:cNvSpPr>
            <a:spLocks noGrp="1" noChangeArrowheads="1"/>
          </p:cNvSpPr>
          <p:nvPr>
            <p:ph type="title" idx="4294967295"/>
          </p:nvPr>
        </p:nvSpPr>
        <p:spPr>
          <a:xfrm>
            <a:off x="1331640" y="487818"/>
            <a:ext cx="6840760" cy="863998"/>
          </a:xfrm>
          <a:solidFill>
            <a:schemeClr val="tx1"/>
          </a:solidFill>
          <a:ln w="76200">
            <a:solidFill>
              <a:srgbClr val="000000"/>
            </a:solidFill>
            <a:miter lim="800000"/>
            <a:headEnd/>
            <a:tailEnd/>
          </a:ln>
        </p:spPr>
        <p:txBody>
          <a:bodyPr wrap="square" lIns="91440" tIns="45720" rIns="91440" bIns="45720" anchor="t">
            <a:spAutoFit/>
          </a:bodyPr>
          <a:lstStyle/>
          <a:p>
            <a:pPr algn="ctr" eaLnBrk="1" hangingPunct="1"/>
            <a:r>
              <a:rPr lang="en-US" altLang="zh-CN" sz="3600" b="1" i="1" dirty="0" smtClean="0">
                <a:solidFill>
                  <a:schemeClr val="bg1"/>
                </a:solidFill>
                <a:latin typeface="Arial" charset="0"/>
                <a:ea typeface="宋体" charset="0"/>
                <a:cs typeface="宋体" charset="0"/>
              </a:rPr>
              <a:t> </a:t>
            </a:r>
            <a:r>
              <a:rPr lang="en-US" altLang="zh-CN" sz="4000" b="1" i="1" dirty="0" smtClean="0">
                <a:solidFill>
                  <a:schemeClr val="bg1"/>
                </a:solidFill>
                <a:latin typeface="Arial" charset="0"/>
                <a:ea typeface="宋体" charset="0"/>
                <a:cs typeface="宋体" charset="0"/>
              </a:rPr>
              <a:t>“</a:t>
            </a:r>
            <a:r>
              <a:rPr lang="si-LK" altLang="zh-CN" sz="4000" b="1" i="1" dirty="0" smtClean="0">
                <a:solidFill>
                  <a:schemeClr val="bg1"/>
                </a:solidFill>
                <a:latin typeface="Arial" charset="0"/>
                <a:ea typeface="宋体" charset="0"/>
                <a:cs typeface="宋体" charset="0"/>
              </a:rPr>
              <a:t>රාජ්‍යය පැමිණ ඇත</a:t>
            </a:r>
            <a:r>
              <a:rPr lang="en-US" altLang="zh-CN" sz="4000" b="1" i="1" dirty="0" smtClean="0">
                <a:solidFill>
                  <a:schemeClr val="bg1"/>
                </a:solidFill>
                <a:latin typeface="Arial" charset="0"/>
                <a:ea typeface="宋体" charset="0"/>
                <a:cs typeface="宋体" charset="0"/>
              </a:rPr>
              <a:t>”</a:t>
            </a:r>
            <a:endParaRPr lang="en-US" sz="4000" b="1" i="1" dirty="0">
              <a:solidFill>
                <a:schemeClr val="bg1"/>
              </a:solidFill>
              <a:latin typeface="Arial" charset="0"/>
              <a:ea typeface="宋体" charset="0"/>
              <a:cs typeface="宋体"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6416"/>
                                        </p:tgtEl>
                                        <p:attrNameLst>
                                          <p:attrName>style.visibility</p:attrName>
                                        </p:attrNameLst>
                                      </p:cBhvr>
                                      <p:to>
                                        <p:strVal val="visible"/>
                                      </p:to>
                                    </p:set>
                                    <p:anim calcmode="lin" valueType="num">
                                      <p:cBhvr>
                                        <p:cTn id="7" dur="500" fill="hold"/>
                                        <p:tgtEl>
                                          <p:spTgt spid="16416"/>
                                        </p:tgtEl>
                                        <p:attrNameLst>
                                          <p:attrName>ppt_w</p:attrName>
                                        </p:attrNameLst>
                                      </p:cBhvr>
                                      <p:tavLst>
                                        <p:tav tm="0">
                                          <p:val>
                                            <p:fltVal val="0"/>
                                          </p:val>
                                        </p:tav>
                                        <p:tav tm="100000">
                                          <p:val>
                                            <p:strVal val="#ppt_w"/>
                                          </p:val>
                                        </p:tav>
                                      </p:tavLst>
                                    </p:anim>
                                    <p:anim calcmode="lin" valueType="num">
                                      <p:cBhvr>
                                        <p:cTn id="8" dur="500" fill="hold"/>
                                        <p:tgtEl>
                                          <p:spTgt spid="16416"/>
                                        </p:tgtEl>
                                        <p:attrNameLst>
                                          <p:attrName>ppt_h</p:attrName>
                                        </p:attrNameLst>
                                      </p:cBhvr>
                                      <p:tavLst>
                                        <p:tav tm="0">
                                          <p:val>
                                            <p:fltVal val="0"/>
                                          </p:val>
                                        </p:tav>
                                        <p:tav tm="100000">
                                          <p:val>
                                            <p:strVal val="#ppt_h"/>
                                          </p:val>
                                        </p:tav>
                                      </p:tavLst>
                                    </p:anim>
                                    <p:anim calcmode="lin" valueType="num">
                                      <p:cBhvr>
                                        <p:cTn id="9" dur="500" fill="hold"/>
                                        <p:tgtEl>
                                          <p:spTgt spid="16416"/>
                                        </p:tgtEl>
                                        <p:attrNameLst>
                                          <p:attrName>ppt_x</p:attrName>
                                        </p:attrNameLst>
                                      </p:cBhvr>
                                      <p:tavLst>
                                        <p:tav tm="0">
                                          <p:val>
                                            <p:fltVal val="0.5"/>
                                          </p:val>
                                        </p:tav>
                                        <p:tav tm="100000">
                                          <p:val>
                                            <p:strVal val="#ppt_x"/>
                                          </p:val>
                                        </p:tav>
                                      </p:tavLst>
                                    </p:anim>
                                    <p:anim calcmode="lin" valueType="num">
                                      <p:cBhvr>
                                        <p:cTn id="10" dur="500" fill="hold"/>
                                        <p:tgtEl>
                                          <p:spTgt spid="1641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398"/>
                                        </p:tgtEl>
                                        <p:attrNameLst>
                                          <p:attrName>style.visibility</p:attrName>
                                        </p:attrNameLst>
                                      </p:cBhvr>
                                      <p:to>
                                        <p:strVal val="visible"/>
                                      </p:to>
                                    </p:set>
                                    <p:animEffect transition="in" filter="fade">
                                      <p:cBhvr>
                                        <p:cTn id="15" dur="500"/>
                                        <p:tgtEl>
                                          <p:spTgt spid="1639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400"/>
                                        </p:tgtEl>
                                        <p:attrNameLst>
                                          <p:attrName>style.visibility</p:attrName>
                                        </p:attrNameLst>
                                      </p:cBhvr>
                                      <p:to>
                                        <p:strVal val="visible"/>
                                      </p:to>
                                    </p:set>
                                    <p:animEffect transition="in" filter="fade">
                                      <p:cBhvr>
                                        <p:cTn id="20" dur="500"/>
                                        <p:tgtEl>
                                          <p:spTgt spid="1640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402"/>
                                        </p:tgtEl>
                                        <p:attrNameLst>
                                          <p:attrName>style.visibility</p:attrName>
                                        </p:attrNameLst>
                                      </p:cBhvr>
                                      <p:to>
                                        <p:strVal val="visible"/>
                                      </p:to>
                                    </p:set>
                                    <p:animEffect transition="in" filter="fade">
                                      <p:cBhvr>
                                        <p:cTn id="25" dur="500"/>
                                        <p:tgtEl>
                                          <p:spTgt spid="1640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399"/>
                                        </p:tgtEl>
                                        <p:attrNameLst>
                                          <p:attrName>style.visibility</p:attrName>
                                        </p:attrNameLst>
                                      </p:cBhvr>
                                      <p:to>
                                        <p:strVal val="visible"/>
                                      </p:to>
                                    </p:set>
                                    <p:animEffect transition="in" filter="fade">
                                      <p:cBhvr>
                                        <p:cTn id="30" dur="500"/>
                                        <p:tgtEl>
                                          <p:spTgt spid="163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401"/>
                                        </p:tgtEl>
                                        <p:attrNameLst>
                                          <p:attrName>style.visibility</p:attrName>
                                        </p:attrNameLst>
                                      </p:cBhvr>
                                      <p:to>
                                        <p:strVal val="visible"/>
                                      </p:to>
                                    </p:set>
                                    <p:animEffect transition="in" filter="fade">
                                      <p:cBhvr>
                                        <p:cTn id="35" dur="500"/>
                                        <p:tgtEl>
                                          <p:spTgt spid="1640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403"/>
                                        </p:tgtEl>
                                        <p:attrNameLst>
                                          <p:attrName>style.visibility</p:attrName>
                                        </p:attrNameLst>
                                      </p:cBhvr>
                                      <p:to>
                                        <p:strVal val="visible"/>
                                      </p:to>
                                    </p:set>
                                    <p:animEffect transition="in" filter="fade">
                                      <p:cBhvr>
                                        <p:cTn id="40" dur="500"/>
                                        <p:tgtEl>
                                          <p:spTgt spid="1640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16425"/>
                                        </p:tgtEl>
                                        <p:attrNameLst>
                                          <p:attrName>style.visibility</p:attrName>
                                        </p:attrNameLst>
                                      </p:cBhvr>
                                      <p:to>
                                        <p:strVal val="visible"/>
                                      </p:to>
                                    </p:set>
                                    <p:anim calcmode="lin" valueType="num">
                                      <p:cBhvr>
                                        <p:cTn id="45" dur="1000" fill="hold"/>
                                        <p:tgtEl>
                                          <p:spTgt spid="16425"/>
                                        </p:tgtEl>
                                        <p:attrNameLst>
                                          <p:attrName>ppt_w</p:attrName>
                                        </p:attrNameLst>
                                      </p:cBhvr>
                                      <p:tavLst>
                                        <p:tav tm="0">
                                          <p:val>
                                            <p:fltVal val="0"/>
                                          </p:val>
                                        </p:tav>
                                        <p:tav tm="100000">
                                          <p:val>
                                            <p:strVal val="#ppt_w"/>
                                          </p:val>
                                        </p:tav>
                                      </p:tavLst>
                                    </p:anim>
                                    <p:anim calcmode="lin" valueType="num">
                                      <p:cBhvr>
                                        <p:cTn id="46" dur="1000" fill="hold"/>
                                        <p:tgtEl>
                                          <p:spTgt spid="16425"/>
                                        </p:tgtEl>
                                        <p:attrNameLst>
                                          <p:attrName>ppt_h</p:attrName>
                                        </p:attrNameLst>
                                      </p:cBhvr>
                                      <p:tavLst>
                                        <p:tav tm="0">
                                          <p:val>
                                            <p:fltVal val="0"/>
                                          </p:val>
                                        </p:tav>
                                        <p:tav tm="100000">
                                          <p:val>
                                            <p:strVal val="#ppt_h"/>
                                          </p:val>
                                        </p:tav>
                                      </p:tavLst>
                                    </p:anim>
                                    <p:anim calcmode="lin" valueType="num">
                                      <p:cBhvr>
                                        <p:cTn id="47" dur="1000" fill="hold"/>
                                        <p:tgtEl>
                                          <p:spTgt spid="16425"/>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642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03" grpId="0" autoUpdateAnimBg="0"/>
      <p:bldP spid="16402" grpId="0" autoUpdateAnimBg="0"/>
      <p:bldP spid="16401" grpId="0" autoUpdateAnimBg="0"/>
      <p:bldP spid="16400" grpId="0" autoUpdateAnimBg="0"/>
      <p:bldP spid="16399" grpId="0" autoUpdateAnimBg="0"/>
      <p:bldP spid="16398" grpId="0" autoUpdateAnimBg="0"/>
      <p:bldP spid="16416" grpId="0" autoUpdateAnimBg="0"/>
      <p:bldP spid="16425"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ext Box 5"/>
          <p:cNvSpPr txBox="1">
            <a:spLocks noChangeArrowheads="1"/>
          </p:cNvSpPr>
          <p:nvPr/>
        </p:nvSpPr>
        <p:spPr bwMode="auto">
          <a:xfrm>
            <a:off x="8588375" y="152400"/>
            <a:ext cx="469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36</a:t>
            </a:r>
          </a:p>
        </p:txBody>
      </p:sp>
      <p:sp>
        <p:nvSpPr>
          <p:cNvPr id="125954" name="Rectangle 7"/>
          <p:cNvSpPr>
            <a:spLocks noChangeArrowheads="1"/>
          </p:cNvSpPr>
          <p:nvPr/>
        </p:nvSpPr>
        <p:spPr bwMode="auto">
          <a:xfrm>
            <a:off x="495300" y="522141"/>
            <a:ext cx="8001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r>
              <a:rPr lang="en-US" altLang="zh-CN" sz="1800" b="1" dirty="0" smtClean="0">
                <a:solidFill>
                  <a:schemeClr val="tx2"/>
                </a:solidFill>
                <a:latin typeface="Arial"/>
                <a:cs typeface="Arial"/>
              </a:rPr>
              <a:t>(</a:t>
            </a:r>
            <a:r>
              <a:rPr lang="si-LK" altLang="zh-CN" sz="1800" b="1" dirty="0" smtClean="0">
                <a:solidFill>
                  <a:schemeClr val="tx2"/>
                </a:solidFill>
                <a:latin typeface="Arial"/>
                <a:cs typeface="Arial"/>
              </a:rPr>
              <a:t>ලියැවුණු කාලය</a:t>
            </a:r>
            <a:r>
              <a:rPr lang="en-US" altLang="zh-CN" sz="1800" b="1" dirty="0" smtClean="0">
                <a:solidFill>
                  <a:schemeClr val="tx2"/>
                </a:solidFill>
                <a:latin typeface="Arial"/>
                <a:cs typeface="Arial"/>
              </a:rPr>
              <a:t> 40</a:t>
            </a:r>
            <a:r>
              <a:rPr lang="si-LK" altLang="zh-CN" sz="1800" b="1" dirty="0" smtClean="0">
                <a:solidFill>
                  <a:schemeClr val="tx2"/>
                </a:solidFill>
                <a:latin typeface="Arial"/>
                <a:cs typeface="Arial"/>
              </a:rPr>
              <a:t> ක්‍රි.ව </a:t>
            </a:r>
            <a:r>
              <a:rPr lang="en-US" altLang="zh-CN" sz="1800" b="1" dirty="0" smtClean="0">
                <a:solidFill>
                  <a:schemeClr val="tx2"/>
                </a:solidFill>
                <a:latin typeface="Arial"/>
                <a:cs typeface="Arial"/>
              </a:rPr>
              <a:t>) </a:t>
            </a:r>
            <a:endParaRPr lang="en-US" altLang="zh-CN" sz="1800" b="1" dirty="0">
              <a:solidFill>
                <a:schemeClr val="tx2"/>
              </a:solidFill>
              <a:latin typeface="Arial"/>
              <a:cs typeface="Arial"/>
            </a:endParaRPr>
          </a:p>
          <a:p>
            <a:r>
              <a:rPr lang="si-LK" altLang="zh-CN" sz="1800" b="1" dirty="0" smtClean="0">
                <a:solidFill>
                  <a:schemeClr val="tx2"/>
                </a:solidFill>
                <a:latin typeface="Arial"/>
                <a:cs typeface="Arial"/>
              </a:rPr>
              <a:t>සෑම යුදෙව්වෙක්ම අහන ප්‍රශ්න දෙකට පිළිතුරු මෙලෙසය</a:t>
            </a:r>
            <a:r>
              <a:rPr lang="en-US" altLang="zh-CN" sz="1800" b="1" dirty="0" smtClean="0">
                <a:solidFill>
                  <a:schemeClr val="tx2"/>
                </a:solidFill>
                <a:latin typeface="Arial"/>
                <a:cs typeface="Arial"/>
              </a:rPr>
              <a:t>:</a:t>
            </a:r>
            <a:endParaRPr lang="en-US" sz="1800" b="1" dirty="0">
              <a:solidFill>
                <a:schemeClr val="tx2"/>
              </a:solidFill>
              <a:latin typeface="Arial"/>
              <a:cs typeface="Arial"/>
            </a:endParaRPr>
          </a:p>
        </p:txBody>
      </p:sp>
      <p:sp>
        <p:nvSpPr>
          <p:cNvPr id="17416" name="Rectangle 8"/>
          <p:cNvSpPr>
            <a:spLocks noChangeArrowheads="1"/>
          </p:cNvSpPr>
          <p:nvPr/>
        </p:nvSpPr>
        <p:spPr bwMode="auto">
          <a:xfrm>
            <a:off x="0" y="1207941"/>
            <a:ext cx="4191000" cy="5486400"/>
          </a:xfrm>
          <a:prstGeom prst="rect">
            <a:avLst/>
          </a:prstGeom>
          <a:noFill/>
          <a:ln w="9525">
            <a:noFill/>
            <a:miter lim="800000"/>
            <a:headEnd/>
            <a:tailEnd/>
          </a:ln>
          <a:effectLst/>
        </p:spPr>
        <p:txBody>
          <a:bodyPr/>
          <a:lstStyle/>
          <a:p>
            <a:pPr marL="465138" indent="-465138" algn="l">
              <a:lnSpc>
                <a:spcPct val="90000"/>
              </a:lnSpc>
              <a:spcBef>
                <a:spcPct val="20000"/>
              </a:spcBef>
              <a:buClr>
                <a:schemeClr val="tx2"/>
              </a:buClr>
              <a:buSzPct val="75000"/>
              <a:buFont typeface="Wingdings" charset="0"/>
              <a:buNone/>
              <a:defRPr/>
            </a:pPr>
            <a:r>
              <a:rPr lang="si-LK" altLang="zh-CN" sz="1800" b="1" dirty="0" smtClean="0">
                <a:effectLst>
                  <a:outerShdw blurRad="38100" dist="38100" dir="2700000" algn="tl">
                    <a:srgbClr val="000000"/>
                  </a:outerShdw>
                </a:effectLst>
                <a:latin typeface="Iskoola Pota" panose="020B0502040204020203" pitchFamily="34" charset="0"/>
                <a:ea typeface="Arial" charset="0"/>
                <a:cs typeface="Iskoola Pota" panose="020B0502040204020203" pitchFamily="34" charset="0"/>
              </a:rPr>
              <a:t>ප්‍රශ</a:t>
            </a:r>
            <a:r>
              <a:rPr lang="si-LK" altLang="zh-CN" sz="1800" b="1" dirty="0" smtClean="0">
                <a:effectLst>
                  <a:outerShdw blurRad="38100" dist="38100" dir="2700000" algn="tl">
                    <a:srgbClr val="000000"/>
                  </a:outerShdw>
                </a:effectLst>
                <a:latin typeface="Arial" charset="0"/>
                <a:ea typeface="Arial" charset="0"/>
                <a:cs typeface="Arial" charset="0"/>
              </a:rPr>
              <a:t>්</a:t>
            </a:r>
            <a:r>
              <a:rPr lang="en-US" altLang="zh-CN" sz="1800" b="1" dirty="0" smtClean="0">
                <a:effectLst>
                  <a:outerShdw blurRad="38100" dist="38100" dir="2700000" algn="tl">
                    <a:srgbClr val="000000"/>
                  </a:outerShdw>
                </a:effectLst>
                <a:latin typeface="Arial" charset="0"/>
                <a:ea typeface="Arial" charset="0"/>
                <a:cs typeface="Arial" charset="0"/>
              </a:rPr>
              <a:t>:</a:t>
            </a:r>
            <a:r>
              <a:rPr lang="si-LK" altLang="zh-CN" sz="1800" b="1" dirty="0">
                <a:effectLst>
                  <a:outerShdw blurRad="38100" dist="38100" dir="2700000" algn="tl">
                    <a:srgbClr val="000000"/>
                  </a:outerShdw>
                </a:effectLst>
                <a:latin typeface="Arial" charset="0"/>
                <a:ea typeface="Arial" charset="0"/>
                <a:cs typeface="Arial" charset="0"/>
              </a:rPr>
              <a:t> </a:t>
            </a:r>
            <a:r>
              <a:rPr lang="si-LK" altLang="zh-CN" sz="1800" b="1" dirty="0" smtClean="0">
                <a:solidFill>
                  <a:srgbClr val="FFFF00"/>
                </a:solidFill>
                <a:effectLst>
                  <a:outerShdw blurRad="38100" dist="38100" dir="2700000" algn="tl">
                    <a:srgbClr val="000000"/>
                  </a:outerShdw>
                </a:effectLst>
                <a:latin typeface="Arial" charset="0"/>
                <a:ea typeface="Arial" charset="0"/>
                <a:cs typeface="Arial" charset="0"/>
              </a:rPr>
              <a:t>කිතුණු නොවන </a:t>
            </a:r>
            <a:r>
              <a:rPr lang="si-LK" altLang="zh-CN" sz="1800" b="1" dirty="0" smtClean="0">
                <a:effectLst>
                  <a:outerShdw blurRad="38100" dist="38100" dir="2700000" algn="tl">
                    <a:srgbClr val="000000"/>
                  </a:outerShdw>
                </a:effectLst>
                <a:latin typeface="Arial" charset="0"/>
                <a:ea typeface="Arial" charset="0"/>
                <a:cs typeface="Arial" charset="0"/>
              </a:rPr>
              <a:t>යුදෙව්වන් අහනවා</a:t>
            </a:r>
            <a:r>
              <a:rPr lang="en-US" altLang="zh-CN" sz="1800" b="1" dirty="0" smtClean="0">
                <a:effectLst>
                  <a:outerShdw blurRad="38100" dist="38100" dir="2700000" algn="tl">
                    <a:srgbClr val="000000"/>
                  </a:outerShdw>
                </a:effectLst>
                <a:latin typeface="Arial" charset="0"/>
                <a:ea typeface="Arial" charset="0"/>
                <a:cs typeface="Arial" charset="0"/>
              </a:rPr>
              <a:t>, “</a:t>
            </a:r>
            <a:r>
              <a:rPr lang="si-LK" altLang="zh-CN" sz="1800" b="1" dirty="0" smtClean="0">
                <a:effectLst>
                  <a:outerShdw blurRad="38100" dist="38100" dir="2700000" algn="tl">
                    <a:srgbClr val="000000"/>
                  </a:outerShdw>
                </a:effectLst>
                <a:latin typeface="Arial" charset="0"/>
                <a:ea typeface="Arial" charset="0"/>
                <a:cs typeface="Arial" charset="0"/>
              </a:rPr>
              <a:t>කෙලෙසද අප දැනගන්නේ යේසුස් වහන්සේ </a:t>
            </a:r>
            <a:r>
              <a:rPr lang="si-LK" altLang="zh-CN" sz="1800" b="1" dirty="0" smtClean="0">
                <a:solidFill>
                  <a:srgbClr val="FFFF00"/>
                </a:solidFill>
                <a:effectLst>
                  <a:outerShdw blurRad="38100" dist="38100" dir="2700000" algn="tl">
                    <a:srgbClr val="000000"/>
                  </a:outerShdw>
                </a:effectLst>
                <a:latin typeface="Arial" charset="0"/>
                <a:ea typeface="Arial" charset="0"/>
                <a:cs typeface="Arial" charset="0"/>
              </a:rPr>
              <a:t>මෙසියස්තුමා </a:t>
            </a:r>
            <a:r>
              <a:rPr lang="si-LK" altLang="zh-CN" sz="1800" b="1" dirty="0" smtClean="0">
                <a:effectLst>
                  <a:outerShdw blurRad="38100" dist="38100" dir="2700000" algn="tl">
                    <a:srgbClr val="000000"/>
                  </a:outerShdw>
                </a:effectLst>
                <a:latin typeface="Arial" charset="0"/>
                <a:ea typeface="Arial" charset="0"/>
                <a:cs typeface="Arial" charset="0"/>
              </a:rPr>
              <a:t>බව</a:t>
            </a:r>
            <a:r>
              <a:rPr lang="en-US" altLang="zh-CN" sz="1800" b="1" i="1" dirty="0" smtClean="0">
                <a:solidFill>
                  <a:srgbClr val="FFFF00"/>
                </a:solidFill>
                <a:effectLst>
                  <a:outerShdw blurRad="38100" dist="38100" dir="2700000" algn="tl">
                    <a:srgbClr val="000000"/>
                  </a:outerShdw>
                </a:effectLst>
                <a:latin typeface="Arial" charset="0"/>
                <a:ea typeface="Arial" charset="0"/>
                <a:cs typeface="Arial" charset="0"/>
              </a:rPr>
              <a:t>?</a:t>
            </a:r>
            <a:r>
              <a:rPr lang="en-US" altLang="zh-CN" sz="1800" b="1" i="1" dirty="0" smtClean="0">
                <a:effectLst>
                  <a:outerShdw blurRad="38100" dist="38100" dir="2700000" algn="tl">
                    <a:srgbClr val="000000"/>
                  </a:outerShdw>
                </a:effectLst>
                <a:latin typeface="Arial" charset="0"/>
                <a:ea typeface="Arial" charset="0"/>
                <a:cs typeface="Arial" charset="0"/>
              </a:rPr>
              <a:t>”</a:t>
            </a:r>
            <a:r>
              <a:rPr lang="en-US" altLang="zh-CN" sz="1800" b="1" dirty="0" smtClean="0">
                <a:effectLst>
                  <a:outerShdw blurRad="38100" dist="38100" dir="2700000" algn="tl">
                    <a:srgbClr val="000000"/>
                  </a:outerShdw>
                </a:effectLst>
                <a:latin typeface="Arial" charset="0"/>
                <a:ea typeface="Arial" charset="0"/>
                <a:cs typeface="Arial" charset="0"/>
              </a:rPr>
              <a:t>  (</a:t>
            </a:r>
            <a:r>
              <a:rPr lang="si-LK" altLang="zh-CN" sz="1800" b="1" dirty="0" smtClean="0">
                <a:effectLst>
                  <a:outerShdw blurRad="38100" dist="38100" dir="2700000" algn="tl">
                    <a:srgbClr val="000000"/>
                  </a:outerShdw>
                </a:effectLst>
                <a:latin typeface="Arial" charset="0"/>
                <a:ea typeface="Arial" charset="0"/>
                <a:cs typeface="Arial" charset="0"/>
              </a:rPr>
              <a:t>මතෙව්</a:t>
            </a:r>
            <a:r>
              <a:rPr lang="en-US" altLang="zh-CN" sz="1800" b="1" dirty="0" smtClean="0">
                <a:effectLst>
                  <a:outerShdw blurRad="38100" dist="38100" dir="2700000" algn="tl">
                    <a:srgbClr val="000000"/>
                  </a:outerShdw>
                </a:effectLst>
                <a:latin typeface="Arial" charset="0"/>
                <a:ea typeface="Arial" charset="0"/>
                <a:cs typeface="Arial" charset="0"/>
              </a:rPr>
              <a:t>. </a:t>
            </a:r>
            <a:r>
              <a:rPr lang="en-US" altLang="zh-CN" sz="1800" b="1" dirty="0">
                <a:effectLst>
                  <a:outerShdw blurRad="38100" dist="38100" dir="2700000" algn="tl">
                    <a:srgbClr val="000000"/>
                  </a:outerShdw>
                </a:effectLst>
                <a:latin typeface="Arial" charset="0"/>
                <a:ea typeface="Arial" charset="0"/>
                <a:cs typeface="Arial" charset="0"/>
              </a:rPr>
              <a:t>1-10) </a:t>
            </a:r>
          </a:p>
          <a:p>
            <a:pPr marL="465138" indent="-465138" algn="l">
              <a:lnSpc>
                <a:spcPct val="90000"/>
              </a:lnSpc>
              <a:spcBef>
                <a:spcPct val="20000"/>
              </a:spcBef>
              <a:buClr>
                <a:schemeClr val="tx2"/>
              </a:buClr>
              <a:buSzPct val="75000"/>
              <a:buFont typeface="Wingdings" charset="0"/>
              <a:buNone/>
              <a:defRPr/>
            </a:pPr>
            <a:endParaRPr lang="en-US" altLang="zh-CN" sz="1800" b="1" dirty="0">
              <a:effectLst>
                <a:outerShdw blurRad="38100" dist="38100" dir="2700000" algn="tl">
                  <a:srgbClr val="000000"/>
                </a:outerShdw>
              </a:effectLst>
              <a:latin typeface="Arial" charset="0"/>
              <a:ea typeface="Arial" charset="0"/>
              <a:cs typeface="Arial" charset="0"/>
            </a:endParaRPr>
          </a:p>
          <a:p>
            <a:pPr marL="465138" indent="-465138" algn="l">
              <a:lnSpc>
                <a:spcPct val="90000"/>
              </a:lnSpc>
              <a:spcBef>
                <a:spcPct val="20000"/>
              </a:spcBef>
              <a:buClr>
                <a:schemeClr val="tx2"/>
              </a:buClr>
              <a:buSzPct val="75000"/>
              <a:buFont typeface="Wingdings" charset="0"/>
              <a:buNone/>
              <a:defRPr/>
            </a:pPr>
            <a:r>
              <a:rPr lang="si-LK" altLang="zh-CN" sz="1800" b="1" dirty="0" smtClean="0">
                <a:effectLst>
                  <a:outerShdw blurRad="38100" dist="38100" dir="2700000" algn="tl">
                    <a:srgbClr val="000000"/>
                  </a:outerShdw>
                </a:effectLst>
                <a:latin typeface="Arial" charset="0"/>
                <a:ea typeface="Arial" charset="0"/>
                <a:cs typeface="Arial" charset="0"/>
              </a:rPr>
              <a:t>පිළිතුර</a:t>
            </a:r>
            <a:r>
              <a:rPr lang="en-US" altLang="zh-CN" sz="1800" b="1" dirty="0" smtClean="0">
                <a:effectLst>
                  <a:outerShdw blurRad="38100" dist="38100" dir="2700000" algn="tl">
                    <a:srgbClr val="000000"/>
                  </a:outerShdw>
                </a:effectLst>
                <a:latin typeface="Arial" charset="0"/>
                <a:ea typeface="Arial" charset="0"/>
                <a:cs typeface="Arial" charset="0"/>
              </a:rPr>
              <a:t>:</a:t>
            </a:r>
            <a:endParaRPr lang="en-US" altLang="zh-CN" sz="1800" b="1" dirty="0">
              <a:effectLst>
                <a:outerShdw blurRad="38100" dist="38100" dir="2700000" algn="tl">
                  <a:srgbClr val="000000"/>
                </a:outerShdw>
              </a:effectLst>
              <a:latin typeface="Arial" charset="0"/>
              <a:ea typeface="Arial" charset="0"/>
              <a:cs typeface="Arial" charset="0"/>
            </a:endParaRPr>
          </a:p>
          <a:p>
            <a:pPr marL="465138" indent="-465138" algn="l">
              <a:lnSpc>
                <a:spcPct val="90000"/>
              </a:lnSpc>
              <a:spcBef>
                <a:spcPct val="20000"/>
              </a:spcBef>
              <a:buClr>
                <a:schemeClr val="tx2"/>
              </a:buClr>
              <a:buSzPct val="75000"/>
              <a:buFont typeface="Wingdings" charset="0"/>
              <a:buChar char="n"/>
              <a:defRPr/>
            </a:pPr>
            <a:r>
              <a:rPr lang="si-LK" altLang="zh-CN" sz="1800" b="1" dirty="0" smtClean="0">
                <a:effectLst>
                  <a:outerShdw blurRad="38100" dist="38100" dir="2700000" algn="tl">
                    <a:srgbClr val="000000"/>
                  </a:outerShdw>
                </a:effectLst>
                <a:latin typeface="Arial" charset="0"/>
                <a:ea typeface="Arial" charset="0"/>
                <a:cs typeface="Arial" charset="0"/>
              </a:rPr>
              <a:t>එතුමාගේ පැමිණීම</a:t>
            </a:r>
            <a:r>
              <a:rPr lang="en-US" altLang="zh-CN" sz="1800" b="1" dirty="0" smtClean="0">
                <a:effectLst>
                  <a:outerShdw blurRad="38100" dist="38100" dir="2700000" algn="tl">
                    <a:srgbClr val="000000"/>
                  </a:outerShdw>
                </a:effectLst>
                <a:latin typeface="Arial" charset="0"/>
                <a:ea typeface="Arial" charset="0"/>
                <a:cs typeface="Arial" charset="0"/>
              </a:rPr>
              <a:t> </a:t>
            </a:r>
            <a:r>
              <a:rPr lang="en-US" altLang="zh-CN" sz="1800" b="1" dirty="0">
                <a:effectLst>
                  <a:outerShdw blurRad="38100" dist="38100" dir="2700000" algn="tl">
                    <a:srgbClr val="000000"/>
                  </a:outerShdw>
                </a:effectLst>
                <a:latin typeface="Arial" charset="0"/>
                <a:ea typeface="Arial" charset="0"/>
                <a:cs typeface="Arial" charset="0"/>
              </a:rPr>
              <a:t>(1–2) </a:t>
            </a:r>
            <a:r>
              <a:rPr lang="si-LK" altLang="zh-CN" sz="1800" b="1" dirty="0" smtClean="0">
                <a:effectLst>
                  <a:outerShdw blurRad="38100" dist="38100" dir="2700000" algn="tl">
                    <a:srgbClr val="000000"/>
                  </a:outerShdw>
                </a:effectLst>
                <a:latin typeface="Arial" charset="0"/>
                <a:ea typeface="Arial" charset="0"/>
                <a:cs typeface="Arial" charset="0"/>
              </a:rPr>
              <a:t>සහ</a:t>
            </a:r>
            <a:r>
              <a:rPr lang="en-US" altLang="zh-CN" sz="1800" b="1" dirty="0" smtClean="0">
                <a:effectLst>
                  <a:outerShdw blurRad="38100" dist="38100" dir="2700000" algn="tl">
                    <a:srgbClr val="000000"/>
                  </a:outerShdw>
                </a:effectLst>
                <a:latin typeface="Arial" charset="0"/>
                <a:ea typeface="Arial" charset="0"/>
                <a:cs typeface="Arial" charset="0"/>
              </a:rPr>
              <a:t> </a:t>
            </a:r>
            <a:r>
              <a:rPr lang="si-LK" altLang="zh-CN" sz="1800" b="1" dirty="0" smtClean="0">
                <a:effectLst>
                  <a:outerShdw blurRad="38100" dist="38100" dir="2700000" algn="tl">
                    <a:srgbClr val="000000"/>
                  </a:outerShdw>
                </a:effectLst>
                <a:latin typeface="Arial" charset="0"/>
                <a:ea typeface="Arial" charset="0"/>
                <a:cs typeface="Arial" charset="0"/>
              </a:rPr>
              <a:t>දත්තයන්</a:t>
            </a:r>
            <a:r>
              <a:rPr lang="en-US" altLang="zh-CN" sz="1800" b="1" dirty="0" smtClean="0">
                <a:effectLst>
                  <a:outerShdw blurRad="38100" dist="38100" dir="2700000" algn="tl">
                    <a:srgbClr val="000000"/>
                  </a:outerShdw>
                </a:effectLst>
                <a:latin typeface="Arial" charset="0"/>
                <a:ea typeface="Arial" charset="0"/>
                <a:cs typeface="Arial" charset="0"/>
              </a:rPr>
              <a:t> </a:t>
            </a:r>
            <a:r>
              <a:rPr lang="en-US" altLang="zh-CN" sz="1800" b="1" dirty="0">
                <a:effectLst>
                  <a:outerShdw blurRad="38100" dist="38100" dir="2700000" algn="tl">
                    <a:srgbClr val="000000"/>
                  </a:outerShdw>
                </a:effectLst>
                <a:latin typeface="Arial" charset="0"/>
                <a:ea typeface="Arial" charset="0"/>
                <a:cs typeface="Arial" charset="0"/>
              </a:rPr>
              <a:t>(3:1–4:11) </a:t>
            </a:r>
            <a:r>
              <a:rPr lang="si-LK" altLang="zh-CN" sz="1800" b="1" dirty="0" smtClean="0">
                <a:effectLst>
                  <a:outerShdw blurRad="38100" dist="38100" dir="2700000" algn="tl">
                    <a:srgbClr val="000000"/>
                  </a:outerShdw>
                </a:effectLst>
                <a:latin typeface="Arial" charset="0"/>
                <a:ea typeface="Arial" charset="0"/>
                <a:cs typeface="Arial" charset="0"/>
              </a:rPr>
              <a:t>පෙන්වාදෙනවා යේසුතුමා විසින්</a:t>
            </a:r>
            <a:r>
              <a:rPr lang="en-US" altLang="zh-CN" sz="1800" b="1" dirty="0" smtClean="0">
                <a:effectLst>
                  <a:outerShdw blurRad="38100" dist="38100" dir="2700000" algn="tl">
                    <a:srgbClr val="000000"/>
                  </a:outerShdw>
                </a:effectLst>
                <a:latin typeface="Arial" charset="0"/>
                <a:ea typeface="Arial" charset="0"/>
                <a:cs typeface="Arial" charset="0"/>
              </a:rPr>
              <a:t> </a:t>
            </a:r>
            <a:r>
              <a:rPr lang="si-LK" altLang="zh-CN" sz="1800" b="1" dirty="0" smtClean="0">
                <a:solidFill>
                  <a:srgbClr val="FFFF00"/>
                </a:solidFill>
                <a:effectLst>
                  <a:outerShdw blurRad="38100" dist="38100" dir="2700000" algn="tl">
                    <a:srgbClr val="000000"/>
                  </a:outerShdw>
                </a:effectLst>
                <a:latin typeface="Arial" charset="0"/>
                <a:ea typeface="Arial" charset="0"/>
                <a:cs typeface="Arial" charset="0"/>
              </a:rPr>
              <a:t>පැරණි ගිවිසුමේ </a:t>
            </a:r>
            <a:r>
              <a:rPr lang="si-LK" altLang="zh-CN" sz="1800" b="1" dirty="0" smtClean="0">
                <a:solidFill>
                  <a:schemeClr val="tx1">
                    <a:lumMod val="95000"/>
                  </a:schemeClr>
                </a:solidFill>
                <a:effectLst>
                  <a:outerShdw blurRad="38100" dist="38100" dir="2700000" algn="tl">
                    <a:srgbClr val="000000"/>
                  </a:outerShdw>
                </a:effectLst>
                <a:latin typeface="Arial" charset="0"/>
                <a:ea typeface="Arial" charset="0"/>
                <a:cs typeface="Arial" charset="0"/>
              </a:rPr>
              <a:t>මෙසියානු අනාවැකි සම්පූර්ණ කලබව.</a:t>
            </a:r>
            <a:endParaRPr lang="en-US" altLang="zh-CN" sz="1800" b="1" dirty="0">
              <a:solidFill>
                <a:schemeClr val="tx1">
                  <a:lumMod val="95000"/>
                </a:schemeClr>
              </a:solidFill>
              <a:effectLst>
                <a:outerShdw blurRad="38100" dist="38100" dir="2700000" algn="tl">
                  <a:srgbClr val="000000"/>
                </a:outerShdw>
              </a:effectLst>
              <a:latin typeface="Arial" charset="0"/>
              <a:ea typeface="Arial" charset="0"/>
              <a:cs typeface="Arial" charset="0"/>
            </a:endParaRPr>
          </a:p>
          <a:p>
            <a:pPr marL="465138" indent="-465138" algn="l">
              <a:lnSpc>
                <a:spcPct val="90000"/>
              </a:lnSpc>
              <a:spcBef>
                <a:spcPct val="20000"/>
              </a:spcBef>
              <a:buClr>
                <a:schemeClr val="tx2"/>
              </a:buClr>
              <a:buSzPct val="75000"/>
              <a:buFont typeface="Wingdings" charset="0"/>
              <a:buChar char="n"/>
              <a:defRPr/>
            </a:pPr>
            <a:r>
              <a:rPr lang="si-LK" altLang="zh-CN" sz="1800" b="1" dirty="0" smtClean="0">
                <a:effectLst>
                  <a:outerShdw blurRad="38100" dist="38100" dir="2700000" algn="tl">
                    <a:srgbClr val="000000"/>
                  </a:outerShdw>
                </a:effectLst>
                <a:latin typeface="Arial" charset="0"/>
                <a:ea typeface="Arial" charset="0"/>
                <a:cs typeface="Arial" charset="0"/>
              </a:rPr>
              <a:t>එතුමගේ මුල් සේවය</a:t>
            </a:r>
            <a:r>
              <a:rPr lang="en-US" altLang="zh-CN" sz="1800" b="1" dirty="0" smtClean="0">
                <a:effectLst>
                  <a:outerShdw blurRad="38100" dist="38100" dir="2700000" algn="tl">
                    <a:srgbClr val="000000"/>
                  </a:outerShdw>
                </a:effectLst>
                <a:latin typeface="Arial" charset="0"/>
                <a:ea typeface="Arial" charset="0"/>
                <a:cs typeface="Arial" charset="0"/>
              </a:rPr>
              <a:t> </a:t>
            </a:r>
            <a:r>
              <a:rPr lang="en-US" altLang="zh-CN" sz="1800" b="1" dirty="0">
                <a:effectLst>
                  <a:outerShdw blurRad="38100" dist="38100" dir="2700000" algn="tl">
                    <a:srgbClr val="000000"/>
                  </a:outerShdw>
                </a:effectLst>
                <a:latin typeface="Arial" charset="0"/>
                <a:ea typeface="Arial" charset="0"/>
                <a:cs typeface="Arial" charset="0"/>
              </a:rPr>
              <a:t>(4:12-25) </a:t>
            </a:r>
            <a:r>
              <a:rPr lang="si-LK" altLang="zh-CN" sz="1800" b="1" dirty="0" smtClean="0">
                <a:effectLst>
                  <a:outerShdw blurRad="38100" dist="38100" dir="2700000" algn="tl">
                    <a:srgbClr val="000000"/>
                  </a:outerShdw>
                </a:effectLst>
                <a:latin typeface="Arial" charset="0"/>
                <a:ea typeface="Arial" charset="0"/>
                <a:cs typeface="Arial" charset="0"/>
              </a:rPr>
              <a:t>සහ</a:t>
            </a:r>
            <a:r>
              <a:rPr lang="en-US" altLang="zh-CN" sz="1800" b="1" dirty="0" smtClean="0">
                <a:effectLst>
                  <a:outerShdw blurRad="38100" dist="38100" dir="2700000" algn="tl">
                    <a:srgbClr val="000000"/>
                  </a:outerShdw>
                </a:effectLst>
                <a:latin typeface="Arial" charset="0"/>
                <a:ea typeface="Arial" charset="0"/>
                <a:cs typeface="Arial" charset="0"/>
              </a:rPr>
              <a:t> </a:t>
            </a:r>
            <a:r>
              <a:rPr lang="si-LK" altLang="zh-CN" sz="1800" b="1" dirty="0" smtClean="0">
                <a:effectLst>
                  <a:outerShdw blurRad="38100" dist="38100" dir="2700000" algn="tl">
                    <a:srgbClr val="000000"/>
                  </a:outerShdw>
                </a:effectLst>
                <a:latin typeface="Arial" charset="0"/>
                <a:ea typeface="Arial" charset="0"/>
                <a:cs typeface="Arial" charset="0"/>
              </a:rPr>
              <a:t>කන්ද උඩ දේශනාව</a:t>
            </a:r>
            <a:r>
              <a:rPr lang="en-US" altLang="zh-CN" sz="1800" b="1" dirty="0" smtClean="0">
                <a:effectLst>
                  <a:outerShdw blurRad="38100" dist="38100" dir="2700000" algn="tl">
                    <a:srgbClr val="000000"/>
                  </a:outerShdw>
                </a:effectLst>
                <a:latin typeface="Arial" charset="0"/>
                <a:ea typeface="Arial" charset="0"/>
                <a:cs typeface="Arial" charset="0"/>
              </a:rPr>
              <a:t> </a:t>
            </a:r>
            <a:r>
              <a:rPr lang="en-US" altLang="zh-CN" sz="1800" b="1" dirty="0">
                <a:effectLst>
                  <a:outerShdw blurRad="38100" dist="38100" dir="2700000" algn="tl">
                    <a:srgbClr val="000000"/>
                  </a:outerShdw>
                </a:effectLst>
                <a:latin typeface="Arial" charset="0"/>
                <a:ea typeface="Arial" charset="0"/>
                <a:cs typeface="Arial" charset="0"/>
              </a:rPr>
              <a:t>(5–7) </a:t>
            </a:r>
            <a:r>
              <a:rPr lang="si-LK" altLang="zh-CN" sz="1800" b="1" dirty="0" smtClean="0">
                <a:effectLst>
                  <a:outerShdw blurRad="38100" dist="38100" dir="2700000" algn="tl">
                    <a:srgbClr val="000000"/>
                  </a:outerShdw>
                </a:effectLst>
                <a:latin typeface="Arial" charset="0"/>
                <a:ea typeface="Arial" charset="0"/>
                <a:cs typeface="Arial" charset="0"/>
              </a:rPr>
              <a:t>පෙන්වාදෙනවා</a:t>
            </a:r>
            <a:r>
              <a:rPr lang="en-US" altLang="zh-CN" sz="1800" b="1" dirty="0" smtClean="0">
                <a:effectLst>
                  <a:outerShdw blurRad="38100" dist="38100" dir="2700000" algn="tl">
                    <a:srgbClr val="000000"/>
                  </a:outerShdw>
                </a:effectLst>
                <a:latin typeface="Arial" charset="0"/>
                <a:ea typeface="Arial" charset="0"/>
                <a:cs typeface="Arial" charset="0"/>
              </a:rPr>
              <a:t> </a:t>
            </a:r>
            <a:r>
              <a:rPr lang="si-LK" altLang="zh-CN" sz="1800" b="1" dirty="0" smtClean="0">
                <a:effectLst>
                  <a:outerShdw blurRad="38100" dist="38100" dir="2700000" algn="tl">
                    <a:srgbClr val="000000"/>
                  </a:outerShdw>
                </a:effectLst>
                <a:latin typeface="Arial" charset="0"/>
                <a:ea typeface="Arial" charset="0"/>
                <a:cs typeface="Arial" charset="0"/>
              </a:rPr>
              <a:t>එතුමාට</a:t>
            </a:r>
            <a:r>
              <a:rPr lang="en-US" altLang="zh-CN" sz="1800" b="1" dirty="0" smtClean="0">
                <a:effectLst>
                  <a:outerShdw blurRad="38100" dist="38100" dir="2700000" algn="tl">
                    <a:srgbClr val="000000"/>
                  </a:outerShdw>
                </a:effectLst>
                <a:latin typeface="Arial" charset="0"/>
                <a:ea typeface="Arial" charset="0"/>
                <a:cs typeface="Arial" charset="0"/>
              </a:rPr>
              <a:t> </a:t>
            </a:r>
            <a:r>
              <a:rPr lang="si-LK" altLang="zh-CN" sz="1800" b="1" dirty="0" smtClean="0">
                <a:solidFill>
                  <a:srgbClr val="FFFF00"/>
                </a:solidFill>
                <a:effectLst>
                  <a:outerShdw blurRad="38100" dist="38100" dir="2700000" algn="tl">
                    <a:srgbClr val="000000"/>
                  </a:outerShdw>
                </a:effectLst>
                <a:latin typeface="Iskoola Pota" panose="020B0502040204020203" pitchFamily="34" charset="0"/>
                <a:ea typeface="Arial" charset="0"/>
                <a:cs typeface="Iskoola Pota" panose="020B0502040204020203" pitchFamily="34" charset="0"/>
              </a:rPr>
              <a:t>ප්‍රෝ</a:t>
            </a:r>
            <a:r>
              <a:rPr lang="si-LK" altLang="zh-CN" sz="1800" b="1" dirty="0" smtClean="0">
                <a:solidFill>
                  <a:srgbClr val="FFFF00"/>
                </a:solidFill>
                <a:effectLst>
                  <a:outerShdw blurRad="38100" dist="38100" dir="2700000" algn="tl">
                    <a:srgbClr val="000000"/>
                  </a:outerShdw>
                </a:effectLst>
                <a:latin typeface="Arial" charset="0"/>
                <a:ea typeface="Arial" charset="0"/>
                <a:cs typeface="Arial" charset="0"/>
              </a:rPr>
              <a:t>පේත දැක්ම ඇති බව.</a:t>
            </a:r>
            <a:endParaRPr lang="en-US" altLang="zh-CN" sz="1800" b="1" dirty="0">
              <a:solidFill>
                <a:srgbClr val="FFFF00"/>
              </a:solidFill>
              <a:effectLst>
                <a:outerShdw blurRad="38100" dist="38100" dir="2700000" algn="tl">
                  <a:srgbClr val="000000"/>
                </a:outerShdw>
              </a:effectLst>
              <a:latin typeface="Arial" charset="0"/>
              <a:ea typeface="Arial" charset="0"/>
              <a:cs typeface="Arial" charset="0"/>
            </a:endParaRPr>
          </a:p>
          <a:p>
            <a:pPr marL="465138" indent="-465138" algn="l">
              <a:lnSpc>
                <a:spcPct val="90000"/>
              </a:lnSpc>
              <a:spcBef>
                <a:spcPct val="20000"/>
              </a:spcBef>
              <a:buClr>
                <a:schemeClr val="tx2"/>
              </a:buClr>
              <a:buSzPct val="75000"/>
              <a:buFont typeface="Wingdings" charset="0"/>
              <a:buChar char="n"/>
              <a:defRPr/>
            </a:pPr>
            <a:r>
              <a:rPr lang="si-LK" altLang="zh-CN" sz="1800" b="1" dirty="0" smtClean="0">
                <a:effectLst>
                  <a:outerShdw blurRad="38100" dist="38100" dir="2700000" algn="tl">
                    <a:srgbClr val="000000"/>
                  </a:outerShdw>
                </a:effectLst>
                <a:latin typeface="Arial" charset="0"/>
                <a:ea typeface="Arial" charset="0"/>
                <a:cs typeface="Arial" charset="0"/>
              </a:rPr>
              <a:t>එතුමා</a:t>
            </a:r>
            <a:r>
              <a:rPr lang="en-US" altLang="zh-CN" sz="1800" b="1" dirty="0" smtClean="0">
                <a:effectLst>
                  <a:outerShdw blurRad="38100" dist="38100" dir="2700000" algn="tl">
                    <a:srgbClr val="000000"/>
                  </a:outerShdw>
                </a:effectLst>
                <a:latin typeface="Arial" charset="0"/>
                <a:ea typeface="Arial" charset="0"/>
                <a:cs typeface="Arial" charset="0"/>
              </a:rPr>
              <a:t> </a:t>
            </a:r>
            <a:r>
              <a:rPr lang="si-LK" altLang="zh-CN" sz="1800" b="1" dirty="0" smtClean="0">
                <a:solidFill>
                  <a:srgbClr val="FFFF00"/>
                </a:solidFill>
                <a:effectLst>
                  <a:outerShdw blurRad="38100" dist="38100" dir="2700000" algn="tl">
                    <a:srgbClr val="000000"/>
                  </a:outerShdw>
                </a:effectLst>
                <a:latin typeface="Arial" charset="0"/>
                <a:ea typeface="Arial" charset="0"/>
                <a:cs typeface="Arial" charset="0"/>
              </a:rPr>
              <a:t>තම මෙසියානු බලය</a:t>
            </a:r>
            <a:r>
              <a:rPr lang="en-US" altLang="zh-CN" sz="1800" b="1" dirty="0" smtClean="0">
                <a:solidFill>
                  <a:srgbClr val="FFFF00"/>
                </a:solidFill>
                <a:effectLst>
                  <a:outerShdw blurRad="38100" dist="38100" dir="2700000" algn="tl">
                    <a:srgbClr val="000000"/>
                  </a:outerShdw>
                </a:effectLst>
                <a:latin typeface="Arial" charset="0"/>
                <a:ea typeface="Arial" charset="0"/>
                <a:cs typeface="Arial" charset="0"/>
              </a:rPr>
              <a:t> </a:t>
            </a:r>
            <a:r>
              <a:rPr lang="en-US" altLang="zh-CN" sz="1800" b="1" dirty="0" smtClean="0">
                <a:effectLst>
                  <a:outerShdw blurRad="38100" dist="38100" dir="2700000" algn="tl">
                    <a:srgbClr val="000000"/>
                  </a:outerShdw>
                </a:effectLst>
                <a:latin typeface="Arial" charset="0"/>
                <a:ea typeface="Arial" charset="0"/>
                <a:cs typeface="Arial" charset="0"/>
              </a:rPr>
              <a:t> </a:t>
            </a:r>
            <a:r>
              <a:rPr lang="si-LK" altLang="zh-CN" sz="1800" b="1" dirty="0" smtClean="0">
                <a:effectLst>
                  <a:outerShdw blurRad="38100" dist="38100" dir="2700000" algn="tl">
                    <a:srgbClr val="000000"/>
                  </a:outerShdw>
                </a:effectLst>
                <a:latin typeface="Arial" charset="0"/>
                <a:ea typeface="Arial" charset="0"/>
                <a:cs typeface="Arial" charset="0"/>
              </a:rPr>
              <a:t>සුවකිරීම්</a:t>
            </a:r>
            <a:r>
              <a:rPr lang="en-US" altLang="zh-CN" sz="1800" b="1" dirty="0" smtClean="0">
                <a:effectLst>
                  <a:outerShdw blurRad="38100" dist="38100" dir="2700000" algn="tl">
                    <a:srgbClr val="000000"/>
                  </a:outerShdw>
                </a:effectLst>
                <a:latin typeface="Arial" charset="0"/>
                <a:ea typeface="Arial" charset="0"/>
                <a:cs typeface="Arial" charset="0"/>
              </a:rPr>
              <a:t> </a:t>
            </a:r>
            <a:r>
              <a:rPr lang="si-LK" altLang="zh-CN" sz="1800" b="1" dirty="0" smtClean="0">
                <a:effectLst>
                  <a:outerShdw blurRad="38100" dist="38100" dir="2700000" algn="tl">
                    <a:srgbClr val="000000"/>
                  </a:outerShdw>
                </a:effectLst>
                <a:latin typeface="Arial" charset="0"/>
                <a:ea typeface="Arial" charset="0"/>
                <a:cs typeface="Arial" charset="0"/>
              </a:rPr>
              <a:t>මගින්</a:t>
            </a:r>
            <a:r>
              <a:rPr lang="en-US" altLang="zh-CN" sz="1800" b="1" dirty="0" smtClean="0">
                <a:effectLst>
                  <a:outerShdw blurRad="38100" dist="38100" dir="2700000" algn="tl">
                    <a:srgbClr val="000000"/>
                  </a:outerShdw>
                </a:effectLst>
                <a:latin typeface="Arial" charset="0"/>
                <a:ea typeface="Arial" charset="0"/>
                <a:cs typeface="Arial" charset="0"/>
              </a:rPr>
              <a:t>(8:1–9:34</a:t>
            </a:r>
            <a:r>
              <a:rPr lang="en-US" altLang="zh-CN" sz="1800" b="1" dirty="0">
                <a:effectLst>
                  <a:outerShdw blurRad="38100" dist="38100" dir="2700000" algn="tl">
                    <a:srgbClr val="000000"/>
                  </a:outerShdw>
                </a:effectLst>
                <a:latin typeface="Arial" charset="0"/>
                <a:ea typeface="Arial" charset="0"/>
                <a:cs typeface="Arial" charset="0"/>
              </a:rPr>
              <a:t>) </a:t>
            </a:r>
            <a:r>
              <a:rPr lang="si-LK" altLang="zh-CN" sz="1800" b="1" dirty="0" smtClean="0">
                <a:effectLst>
                  <a:outerShdw blurRad="38100" dist="38100" dir="2700000" algn="tl">
                    <a:srgbClr val="000000"/>
                  </a:outerShdw>
                </a:effectLst>
                <a:latin typeface="Arial" charset="0"/>
                <a:ea typeface="Arial" charset="0"/>
                <a:cs typeface="Arial" charset="0"/>
              </a:rPr>
              <a:t>සහ</a:t>
            </a:r>
            <a:r>
              <a:rPr lang="en-US" altLang="zh-CN" sz="1800" b="1" dirty="0" smtClean="0">
                <a:effectLst>
                  <a:outerShdw blurRad="38100" dist="38100" dir="2700000" algn="tl">
                    <a:srgbClr val="000000"/>
                  </a:outerShdw>
                </a:effectLst>
                <a:latin typeface="Arial" charset="0"/>
                <a:ea typeface="Arial" charset="0"/>
                <a:cs typeface="Arial" charset="0"/>
              </a:rPr>
              <a:t> </a:t>
            </a:r>
            <a:r>
              <a:rPr lang="si-LK" altLang="zh-CN" sz="1800" b="1" dirty="0" smtClean="0">
                <a:effectLst>
                  <a:outerShdw blurRad="38100" dist="38100" dir="2700000" algn="tl">
                    <a:srgbClr val="000000"/>
                  </a:outerShdw>
                </a:effectLst>
                <a:latin typeface="Iskoola Pota" panose="020B0502040204020203" pitchFamily="34" charset="0"/>
                <a:ea typeface="Arial" charset="0"/>
                <a:cs typeface="Iskoola Pota" panose="020B0502040204020203" pitchFamily="34" charset="0"/>
              </a:rPr>
              <a:t>ආධිපත්‍යය</a:t>
            </a:r>
            <a:r>
              <a:rPr lang="en-US" altLang="zh-CN" sz="1800" b="1" dirty="0" smtClean="0">
                <a:effectLst>
                  <a:outerShdw blurRad="38100" dist="38100" dir="2700000" algn="tl">
                    <a:srgbClr val="000000"/>
                  </a:outerShdw>
                </a:effectLst>
                <a:latin typeface="Iskoola Pota" panose="020B0502040204020203" pitchFamily="34" charset="0"/>
                <a:ea typeface="Arial" charset="0"/>
                <a:cs typeface="Iskoola Pota" panose="020B0502040204020203" pitchFamily="34" charset="0"/>
              </a:rPr>
              <a:t> </a:t>
            </a:r>
            <a:r>
              <a:rPr lang="si-LK" altLang="zh-CN" sz="1800" b="1" dirty="0" smtClean="0">
                <a:effectLst>
                  <a:outerShdw blurRad="38100" dist="38100" dir="2700000" algn="tl">
                    <a:srgbClr val="000000"/>
                  </a:outerShdw>
                </a:effectLst>
                <a:latin typeface="Iskoola Pota" panose="020B0502040204020203" pitchFamily="34" charset="0"/>
                <a:ea typeface="Arial" charset="0"/>
                <a:cs typeface="Iskoola Pota" panose="020B0502040204020203" pitchFamily="34" charset="0"/>
              </a:rPr>
              <a:t>සතු අයෙකුසේ </a:t>
            </a:r>
            <a:r>
              <a:rPr lang="en-US" altLang="zh-CN" sz="1800" b="1" dirty="0" smtClean="0">
                <a:effectLst>
                  <a:outerShdw blurRad="38100" dist="38100" dir="2700000" algn="tl">
                    <a:srgbClr val="000000"/>
                  </a:outerShdw>
                </a:effectLst>
                <a:latin typeface="Arial" charset="0"/>
                <a:ea typeface="Arial" charset="0"/>
                <a:cs typeface="Arial" charset="0"/>
              </a:rPr>
              <a:t>(9:35–10:35)</a:t>
            </a:r>
            <a:r>
              <a:rPr lang="si-LK" altLang="zh-CN" sz="1800" b="1" dirty="0" smtClean="0">
                <a:effectLst>
                  <a:outerShdw blurRad="38100" dist="38100" dir="2700000" algn="tl">
                    <a:srgbClr val="000000"/>
                  </a:outerShdw>
                </a:effectLst>
                <a:latin typeface="Arial" charset="0"/>
                <a:ea typeface="Arial" charset="0"/>
                <a:cs typeface="Arial" charset="0"/>
              </a:rPr>
              <a:t> පෙන්වාදුන්නා</a:t>
            </a:r>
            <a:r>
              <a:rPr lang="en-US" altLang="zh-CN" sz="1800" b="1" dirty="0" smtClean="0">
                <a:effectLst>
                  <a:outerShdw blurRad="38100" dist="38100" dir="2700000" algn="tl">
                    <a:srgbClr val="000000"/>
                  </a:outerShdw>
                </a:effectLst>
                <a:latin typeface="Arial" charset="0"/>
                <a:ea typeface="Arial" charset="0"/>
                <a:cs typeface="Arial" charset="0"/>
              </a:rPr>
              <a:t> </a:t>
            </a:r>
            <a:endParaRPr lang="en-US" sz="1800" b="1" dirty="0">
              <a:effectLst>
                <a:outerShdw blurRad="38100" dist="38100" dir="2700000" algn="tl">
                  <a:srgbClr val="000000"/>
                </a:outerShdw>
              </a:effectLst>
              <a:latin typeface="Arial" charset="0"/>
              <a:ea typeface="Arial" charset="0"/>
              <a:cs typeface="Arial" charset="0"/>
            </a:endParaRPr>
          </a:p>
        </p:txBody>
      </p:sp>
      <p:sp>
        <p:nvSpPr>
          <p:cNvPr id="17418" name="Rectangle 10"/>
          <p:cNvSpPr>
            <a:spLocks noChangeArrowheads="1"/>
          </p:cNvSpPr>
          <p:nvPr/>
        </p:nvSpPr>
        <p:spPr bwMode="auto">
          <a:xfrm>
            <a:off x="4067944" y="1218629"/>
            <a:ext cx="5076056" cy="5486400"/>
          </a:xfrm>
          <a:prstGeom prst="rect">
            <a:avLst/>
          </a:prstGeom>
          <a:noFill/>
          <a:ln w="9525">
            <a:noFill/>
            <a:miter lim="800000"/>
            <a:headEnd/>
            <a:tailEnd/>
          </a:ln>
          <a:effectLst/>
        </p:spPr>
        <p:txBody>
          <a:bodyPr/>
          <a:lstStyle/>
          <a:p>
            <a:pPr marL="465138" indent="-465138" algn="l">
              <a:lnSpc>
                <a:spcPct val="90000"/>
              </a:lnSpc>
              <a:spcBef>
                <a:spcPct val="20000"/>
              </a:spcBef>
              <a:buClr>
                <a:schemeClr val="tx2"/>
              </a:buClr>
              <a:buSzPct val="75000"/>
              <a:buFont typeface="Wingdings" charset="0"/>
              <a:buNone/>
              <a:defRPr/>
            </a:pPr>
            <a:r>
              <a:rPr lang="si-LK" altLang="zh-CN" sz="1800" b="1" dirty="0" smtClean="0">
                <a:effectLst>
                  <a:outerShdw blurRad="38100" dist="38100" dir="2700000" algn="tl">
                    <a:srgbClr val="000000"/>
                  </a:outerShdw>
                </a:effectLst>
                <a:latin typeface="Arial"/>
                <a:cs typeface="Arial"/>
              </a:rPr>
              <a:t>ප්‍රශ්</a:t>
            </a:r>
            <a:r>
              <a:rPr lang="en-US" altLang="zh-CN" sz="1800" b="1" dirty="0" smtClean="0">
                <a:effectLst>
                  <a:outerShdw blurRad="38100" dist="38100" dir="2700000" algn="tl">
                    <a:srgbClr val="000000"/>
                  </a:outerShdw>
                </a:effectLst>
                <a:latin typeface="Arial"/>
                <a:cs typeface="Arial"/>
              </a:rPr>
              <a:t>:</a:t>
            </a:r>
            <a:r>
              <a:rPr lang="en-US" altLang="zh-CN" sz="1800" b="1" dirty="0">
                <a:effectLst>
                  <a:outerShdw blurRad="38100" dist="38100" dir="2700000" algn="tl">
                    <a:srgbClr val="000000"/>
                  </a:outerShdw>
                </a:effectLst>
                <a:latin typeface="Arial"/>
                <a:cs typeface="Arial"/>
              </a:rPr>
              <a:t>	</a:t>
            </a:r>
            <a:r>
              <a:rPr lang="si-LK" altLang="zh-CN" sz="1800" b="1" dirty="0" smtClean="0">
                <a:solidFill>
                  <a:srgbClr val="FFFF00"/>
                </a:solidFill>
                <a:effectLst>
                  <a:outerShdw blurRad="38100" dist="38100" dir="2700000" algn="tl">
                    <a:srgbClr val="000000"/>
                  </a:outerShdw>
                </a:effectLst>
                <a:latin typeface="Arial"/>
                <a:cs typeface="Arial"/>
              </a:rPr>
              <a:t>කිතුණු</a:t>
            </a:r>
            <a:r>
              <a:rPr lang="si-LK" altLang="zh-CN" sz="1800" b="1" dirty="0" smtClean="0">
                <a:effectLst>
                  <a:outerShdw blurRad="38100" dist="38100" dir="2700000" algn="tl">
                    <a:srgbClr val="000000"/>
                  </a:outerShdw>
                </a:effectLst>
                <a:latin typeface="Arial"/>
                <a:cs typeface="Arial"/>
              </a:rPr>
              <a:t> යුදෙව්වන් අසනවා</a:t>
            </a:r>
            <a:r>
              <a:rPr lang="en-US" altLang="zh-CN" sz="1800" b="1" dirty="0" smtClean="0">
                <a:effectLst>
                  <a:outerShdw blurRad="38100" dist="38100" dir="2700000" algn="tl">
                    <a:srgbClr val="000000"/>
                  </a:outerShdw>
                </a:effectLst>
                <a:latin typeface="Arial"/>
                <a:cs typeface="Arial"/>
              </a:rPr>
              <a:t>, “</a:t>
            </a:r>
            <a:r>
              <a:rPr lang="si-LK" altLang="zh-CN" sz="1800" b="1" dirty="0" smtClean="0">
                <a:effectLst>
                  <a:outerShdw blurRad="38100" dist="38100" dir="2700000" algn="tl">
                    <a:srgbClr val="000000"/>
                  </a:outerShdw>
                </a:effectLst>
                <a:latin typeface="Arial"/>
                <a:cs typeface="Arial"/>
              </a:rPr>
              <a:t>හරි ඔහු මෙසියස්නම්</a:t>
            </a:r>
            <a:r>
              <a:rPr lang="en-US" altLang="zh-CN" sz="1800" b="1" dirty="0" smtClean="0">
                <a:effectLst>
                  <a:outerShdw blurRad="38100" dist="38100" dir="2700000" algn="tl">
                    <a:srgbClr val="000000"/>
                  </a:outerShdw>
                </a:effectLst>
                <a:latin typeface="Arial"/>
                <a:cs typeface="Arial"/>
              </a:rPr>
              <a:t>, </a:t>
            </a:r>
            <a:r>
              <a:rPr lang="si-LK" altLang="zh-CN" sz="1800" b="1" dirty="0" smtClean="0">
                <a:solidFill>
                  <a:srgbClr val="FFFF00"/>
                </a:solidFill>
                <a:effectLst>
                  <a:outerShdw blurRad="38100" dist="38100" dir="2700000" algn="tl">
                    <a:srgbClr val="000000"/>
                  </a:outerShdw>
                </a:effectLst>
                <a:latin typeface="Arial"/>
                <a:cs typeface="Arial"/>
              </a:rPr>
              <a:t>කොහෙද</a:t>
            </a:r>
            <a:r>
              <a:rPr lang="en-US" altLang="zh-CN" sz="1800" b="1" dirty="0" smtClean="0">
                <a:solidFill>
                  <a:srgbClr val="FFFF00"/>
                </a:solidFill>
                <a:effectLst>
                  <a:outerShdw blurRad="38100" dist="38100" dir="2700000" algn="tl">
                    <a:srgbClr val="000000"/>
                  </a:outerShdw>
                </a:effectLst>
                <a:latin typeface="Arial"/>
                <a:cs typeface="Arial"/>
              </a:rPr>
              <a:t> </a:t>
            </a:r>
            <a:r>
              <a:rPr lang="si-LK" altLang="zh-CN" sz="1800" b="1" dirty="0" smtClean="0">
                <a:solidFill>
                  <a:srgbClr val="FFFF00"/>
                </a:solidFill>
                <a:effectLst>
                  <a:outerShdw blurRad="38100" dist="38100" dir="2700000" algn="tl">
                    <a:srgbClr val="000000"/>
                  </a:outerShdw>
                </a:effectLst>
                <a:latin typeface="Arial"/>
                <a:cs typeface="Arial"/>
              </a:rPr>
              <a:t>ඇත්තේ පොරොන්දු වූ රාජ්‍යය?</a:t>
            </a:r>
            <a:r>
              <a:rPr lang="en-US" altLang="zh-CN" sz="1800" b="1" i="1" dirty="0" smtClean="0">
                <a:effectLst>
                  <a:outerShdw blurRad="38100" dist="38100" dir="2700000" algn="tl">
                    <a:srgbClr val="000000"/>
                  </a:outerShdw>
                </a:effectLst>
                <a:latin typeface="Arial"/>
                <a:cs typeface="Arial"/>
              </a:rPr>
              <a:t>” </a:t>
            </a:r>
            <a:r>
              <a:rPr lang="en-US" altLang="zh-CN" sz="1800" b="1" dirty="0" smtClean="0">
                <a:effectLst>
                  <a:outerShdw blurRad="38100" dist="38100" dir="2700000" algn="tl">
                    <a:srgbClr val="000000"/>
                  </a:outerShdw>
                </a:effectLst>
                <a:latin typeface="Arial"/>
                <a:cs typeface="Arial"/>
              </a:rPr>
              <a:t> </a:t>
            </a:r>
            <a:r>
              <a:rPr lang="si-LK" altLang="zh-CN" sz="1800" b="1" dirty="0" smtClean="0">
                <a:effectLst>
                  <a:outerShdw blurRad="38100" dist="38100" dir="2700000" algn="tl">
                    <a:srgbClr val="000000"/>
                  </a:outerShdw>
                </a:effectLst>
                <a:latin typeface="Arial"/>
                <a:cs typeface="Arial"/>
              </a:rPr>
              <a:t>( මතෙව්</a:t>
            </a:r>
            <a:r>
              <a:rPr lang="en-US" altLang="zh-CN" sz="1800" b="1" dirty="0" smtClean="0">
                <a:effectLst>
                  <a:outerShdw blurRad="38100" dist="38100" dir="2700000" algn="tl">
                    <a:srgbClr val="000000"/>
                  </a:outerShdw>
                </a:effectLst>
                <a:latin typeface="Arial"/>
                <a:cs typeface="Arial"/>
              </a:rPr>
              <a:t>. </a:t>
            </a:r>
            <a:r>
              <a:rPr lang="en-US" altLang="zh-CN" sz="1800" b="1" dirty="0">
                <a:effectLst>
                  <a:outerShdw blurRad="38100" dist="38100" dir="2700000" algn="tl">
                    <a:srgbClr val="000000"/>
                  </a:outerShdw>
                </a:effectLst>
                <a:latin typeface="Arial"/>
                <a:cs typeface="Arial"/>
              </a:rPr>
              <a:t>11-28)</a:t>
            </a:r>
          </a:p>
          <a:p>
            <a:pPr marL="465138" indent="-465138" algn="l">
              <a:lnSpc>
                <a:spcPct val="90000"/>
              </a:lnSpc>
              <a:spcBef>
                <a:spcPct val="20000"/>
              </a:spcBef>
              <a:buClr>
                <a:schemeClr val="tx2"/>
              </a:buClr>
              <a:buSzPct val="75000"/>
              <a:buFont typeface="Wingdings" charset="0"/>
              <a:buNone/>
              <a:defRPr/>
            </a:pPr>
            <a:endParaRPr lang="en-US" altLang="zh-CN" sz="1800" b="1" dirty="0">
              <a:effectLst>
                <a:outerShdw blurRad="38100" dist="38100" dir="2700000" algn="tl">
                  <a:srgbClr val="000000"/>
                </a:outerShdw>
              </a:effectLst>
              <a:latin typeface="Arial"/>
              <a:cs typeface="Arial"/>
            </a:endParaRPr>
          </a:p>
          <a:p>
            <a:pPr marL="465138" indent="-465138" algn="l">
              <a:lnSpc>
                <a:spcPct val="90000"/>
              </a:lnSpc>
              <a:spcBef>
                <a:spcPct val="20000"/>
              </a:spcBef>
              <a:buClr>
                <a:schemeClr val="tx2"/>
              </a:buClr>
              <a:buSzPct val="75000"/>
              <a:buFont typeface="Wingdings" charset="0"/>
              <a:buNone/>
              <a:defRPr/>
            </a:pPr>
            <a:r>
              <a:rPr lang="si-LK" altLang="zh-CN" sz="1800" b="1" dirty="0" smtClean="0">
                <a:effectLst>
                  <a:outerShdw blurRad="38100" dist="38100" dir="2700000" algn="tl">
                    <a:srgbClr val="000000"/>
                  </a:outerShdw>
                </a:effectLst>
                <a:latin typeface="Arial"/>
                <a:cs typeface="Arial"/>
              </a:rPr>
              <a:t>පිළිතුරු</a:t>
            </a:r>
            <a:r>
              <a:rPr lang="en-US" altLang="zh-CN" sz="1800" b="1" dirty="0" smtClean="0">
                <a:effectLst>
                  <a:outerShdw blurRad="38100" dist="38100" dir="2700000" algn="tl">
                    <a:srgbClr val="000000"/>
                  </a:outerShdw>
                </a:effectLst>
                <a:latin typeface="Arial"/>
                <a:cs typeface="Arial"/>
              </a:rPr>
              <a:t>:</a:t>
            </a:r>
            <a:endParaRPr lang="en-US" altLang="zh-CN" sz="1800" b="1" dirty="0">
              <a:effectLst>
                <a:outerShdw blurRad="38100" dist="38100" dir="2700000" algn="tl">
                  <a:srgbClr val="000000"/>
                </a:outerShdw>
              </a:effectLst>
              <a:latin typeface="Arial"/>
              <a:cs typeface="Arial"/>
            </a:endParaRPr>
          </a:p>
          <a:p>
            <a:pPr marL="465138" indent="-465138" algn="l">
              <a:lnSpc>
                <a:spcPct val="90000"/>
              </a:lnSpc>
              <a:spcBef>
                <a:spcPct val="20000"/>
              </a:spcBef>
              <a:buClr>
                <a:schemeClr val="tx2"/>
              </a:buClr>
              <a:buSzPct val="75000"/>
              <a:buFont typeface="Wingdings" charset="0"/>
              <a:buChar char="n"/>
              <a:defRPr/>
            </a:pPr>
            <a:r>
              <a:rPr lang="si-LK" altLang="zh-CN" sz="1800" b="1" dirty="0" smtClean="0">
                <a:solidFill>
                  <a:srgbClr val="FFFF00"/>
                </a:solidFill>
                <a:effectLst>
                  <a:outerShdw blurRad="38100" dist="38100" dir="2700000" algn="tl">
                    <a:srgbClr val="000000"/>
                  </a:outerShdw>
                </a:effectLst>
                <a:latin typeface="Arial"/>
                <a:cs typeface="Arial"/>
              </a:rPr>
              <a:t>ඉශ්‍රයෙල් විසින් ක්‍රිස්තුස් නම් මෙසියස්ගේ  රාජ්‍යය ප්‍රතික්ශේප කිරීම නිසා </a:t>
            </a:r>
            <a:r>
              <a:rPr lang="si-LK" altLang="zh-CN" sz="1800" b="1" dirty="0" smtClean="0">
                <a:effectLst>
                  <a:outerShdw blurRad="38100" dist="38100" dir="2700000" algn="tl">
                    <a:srgbClr val="000000"/>
                  </a:outerShdw>
                </a:effectLst>
                <a:latin typeface="Arial"/>
                <a:cs typeface="Arial"/>
              </a:rPr>
              <a:t>දැන් එතුමාගේ </a:t>
            </a:r>
            <a:r>
              <a:rPr lang="en-US" altLang="zh-CN" sz="1800" b="1" dirty="0" smtClean="0">
                <a:effectLst>
                  <a:outerShdw blurRad="38100" dist="38100" dir="2700000" algn="tl">
                    <a:srgbClr val="000000"/>
                  </a:outerShdw>
                </a:effectLst>
                <a:latin typeface="Arial"/>
                <a:cs typeface="Arial"/>
              </a:rPr>
              <a:t>ආ</a:t>
            </a:r>
            <a:r>
              <a:rPr lang="si-LK" altLang="zh-CN" sz="1800" b="1" dirty="0" smtClean="0">
                <a:effectLst>
                  <a:outerShdw blurRad="38100" dist="38100" dir="2700000" algn="tl">
                    <a:srgbClr val="000000"/>
                  </a:outerShdw>
                </a:effectLst>
                <a:latin typeface="Arial"/>
                <a:cs typeface="Arial"/>
              </a:rPr>
              <a:t>ධිපත්‍යය සභාව කෙරෙහි වේ</a:t>
            </a:r>
            <a:r>
              <a:rPr lang="si-LK" altLang="zh-CN" sz="1800" b="1" dirty="0" smtClean="0">
                <a:solidFill>
                  <a:srgbClr val="FFFF00"/>
                </a:solidFill>
                <a:effectLst>
                  <a:outerShdw blurRad="38100" dist="38100" dir="2700000" algn="tl">
                    <a:srgbClr val="000000"/>
                  </a:outerShdw>
                </a:effectLst>
                <a:latin typeface="Arial"/>
                <a:cs typeface="Arial"/>
              </a:rPr>
              <a:t>.</a:t>
            </a:r>
            <a:r>
              <a:rPr lang="en-US" altLang="zh-CN" sz="1800" b="1" dirty="0" smtClean="0">
                <a:effectLst>
                  <a:outerShdw blurRad="38100" dist="38100" dir="2700000" algn="tl">
                    <a:srgbClr val="000000"/>
                  </a:outerShdw>
                </a:effectLst>
                <a:latin typeface="Arial"/>
                <a:cs typeface="Arial"/>
              </a:rPr>
              <a:t> </a:t>
            </a:r>
            <a:r>
              <a:rPr lang="en-US" altLang="zh-CN" sz="1800" b="1" dirty="0">
                <a:effectLst>
                  <a:outerShdw blurRad="38100" dist="38100" dir="2700000" algn="tl">
                    <a:srgbClr val="000000"/>
                  </a:outerShdw>
                </a:effectLst>
                <a:latin typeface="Arial"/>
                <a:cs typeface="Arial"/>
              </a:rPr>
              <a:t>(11–16)</a:t>
            </a:r>
          </a:p>
          <a:p>
            <a:pPr marL="465138" indent="-465138" algn="l">
              <a:lnSpc>
                <a:spcPct val="90000"/>
              </a:lnSpc>
              <a:spcBef>
                <a:spcPct val="20000"/>
              </a:spcBef>
              <a:buClr>
                <a:schemeClr val="tx2"/>
              </a:buClr>
              <a:buSzPct val="75000"/>
              <a:buFont typeface="Wingdings" charset="0"/>
              <a:buChar char="n"/>
              <a:defRPr/>
            </a:pPr>
            <a:r>
              <a:rPr lang="si-LK" altLang="zh-CN" sz="1800" b="1" dirty="0" smtClean="0">
                <a:effectLst>
                  <a:outerShdw blurRad="38100" dist="38100" dir="2700000" algn="tl">
                    <a:srgbClr val="000000"/>
                  </a:outerShdw>
                </a:effectLst>
                <a:latin typeface="Arial"/>
                <a:cs typeface="Arial"/>
              </a:rPr>
              <a:t>යේසුතුමා තම ගොල්යින්ව සූදානම් කරන්නේ රාජ්‍යයේ පැමිණීමේ දවස දක්වා </a:t>
            </a:r>
            <a:r>
              <a:rPr lang="si-LK" altLang="zh-CN" sz="1800" b="1" dirty="0" smtClean="0">
                <a:solidFill>
                  <a:srgbClr val="FFFF00"/>
                </a:solidFill>
                <a:effectLst>
                  <a:outerShdw blurRad="38100" dist="38100" dir="2700000" algn="tl">
                    <a:srgbClr val="000000"/>
                  </a:outerShdw>
                </a:effectLst>
                <a:latin typeface="Arial"/>
                <a:cs typeface="Arial"/>
              </a:rPr>
              <a:t>සභාවේ කාරණා කෙරෙහි කටයුතු කිරීමටය.</a:t>
            </a:r>
            <a:r>
              <a:rPr lang="en-US" altLang="zh-CN" sz="1800" b="1" dirty="0" smtClean="0">
                <a:effectLst>
                  <a:outerShdw blurRad="38100" dist="38100" dir="2700000" algn="tl">
                    <a:srgbClr val="000000"/>
                  </a:outerShdw>
                </a:effectLst>
                <a:latin typeface="Arial"/>
                <a:cs typeface="Arial"/>
              </a:rPr>
              <a:t> </a:t>
            </a:r>
            <a:r>
              <a:rPr lang="en-US" altLang="zh-CN" sz="1800" b="1" dirty="0">
                <a:effectLst>
                  <a:outerShdw blurRad="38100" dist="38100" dir="2700000" algn="tl">
                    <a:srgbClr val="000000"/>
                  </a:outerShdw>
                </a:effectLst>
                <a:latin typeface="Arial"/>
                <a:cs typeface="Arial"/>
              </a:rPr>
              <a:t>(17–20)</a:t>
            </a:r>
          </a:p>
          <a:p>
            <a:pPr marL="465138" indent="-465138" algn="l">
              <a:lnSpc>
                <a:spcPct val="90000"/>
              </a:lnSpc>
              <a:spcBef>
                <a:spcPct val="20000"/>
              </a:spcBef>
              <a:buClr>
                <a:schemeClr val="tx2"/>
              </a:buClr>
              <a:buSzPct val="75000"/>
              <a:buFont typeface="Wingdings" charset="0"/>
              <a:buChar char="n"/>
              <a:defRPr/>
            </a:pPr>
            <a:r>
              <a:rPr lang="si-LK" altLang="zh-CN" sz="1800" b="1" dirty="0" smtClean="0">
                <a:solidFill>
                  <a:srgbClr val="FFFF00"/>
                </a:solidFill>
                <a:effectLst>
                  <a:outerShdw blurRad="38100" dist="38100" dir="2700000" algn="tl">
                    <a:srgbClr val="000000"/>
                  </a:outerShdw>
                </a:effectLst>
                <a:latin typeface="Arial"/>
                <a:cs typeface="Arial"/>
              </a:rPr>
              <a:t>ඉශ්‍රයෙල් එතුමාව මෙසියස් ලෙස එපාකලත්</a:t>
            </a:r>
            <a:r>
              <a:rPr lang="en-US" altLang="zh-CN" sz="1800" b="1" dirty="0" smtClean="0">
                <a:solidFill>
                  <a:srgbClr val="FFFF00"/>
                </a:solidFill>
                <a:effectLst>
                  <a:outerShdw blurRad="38100" dist="38100" dir="2700000" algn="tl">
                    <a:srgbClr val="000000"/>
                  </a:outerShdw>
                </a:effectLst>
                <a:latin typeface="Arial"/>
                <a:cs typeface="Arial"/>
              </a:rPr>
              <a:t> </a:t>
            </a:r>
            <a:r>
              <a:rPr lang="si-LK" altLang="zh-CN" sz="1800" b="1" dirty="0" smtClean="0">
                <a:effectLst>
                  <a:outerShdw blurRad="38100" dist="38100" dir="2700000" algn="tl">
                    <a:srgbClr val="000000"/>
                  </a:outerShdw>
                </a:effectLst>
                <a:latin typeface="Arial"/>
                <a:cs typeface="Arial"/>
              </a:rPr>
              <a:t>දේවකැමැත්තවුයේ මිනිසා උදෙසා පුජාවක් වීමය.</a:t>
            </a:r>
            <a:r>
              <a:rPr lang="en-US" altLang="zh-CN" sz="1800" b="1" dirty="0" smtClean="0">
                <a:effectLst>
                  <a:outerShdw blurRad="38100" dist="38100" dir="2700000" algn="tl">
                    <a:srgbClr val="000000"/>
                  </a:outerShdw>
                </a:effectLst>
                <a:latin typeface="Arial"/>
                <a:cs typeface="Arial"/>
              </a:rPr>
              <a:t>(21–27</a:t>
            </a:r>
            <a:r>
              <a:rPr lang="en-US" altLang="zh-CN" sz="1800" b="1" dirty="0">
                <a:effectLst>
                  <a:outerShdw blurRad="38100" dist="38100" dir="2700000" algn="tl">
                    <a:srgbClr val="000000"/>
                  </a:outerShdw>
                </a:effectLst>
                <a:latin typeface="Arial"/>
                <a:cs typeface="Arial"/>
              </a:rPr>
              <a:t>)</a:t>
            </a:r>
          </a:p>
          <a:p>
            <a:pPr marL="465138" indent="-465138" algn="l">
              <a:lnSpc>
                <a:spcPct val="90000"/>
              </a:lnSpc>
              <a:spcBef>
                <a:spcPct val="20000"/>
              </a:spcBef>
              <a:buClr>
                <a:schemeClr val="tx2"/>
              </a:buClr>
              <a:buSzPct val="75000"/>
              <a:buFont typeface="Wingdings" charset="0"/>
              <a:buChar char="n"/>
              <a:defRPr/>
            </a:pPr>
            <a:r>
              <a:rPr lang="si-LK" altLang="zh-CN" sz="1800" b="1" dirty="0" smtClean="0">
                <a:solidFill>
                  <a:srgbClr val="FFFF00"/>
                </a:solidFill>
                <a:effectLst>
                  <a:outerShdw blurRad="38100" dist="38100" dir="2700000" algn="tl">
                    <a:srgbClr val="000000"/>
                  </a:outerShdw>
                </a:effectLst>
                <a:latin typeface="Arial"/>
                <a:cs typeface="Arial"/>
              </a:rPr>
              <a:t>ක්‍රිස්තුස් වහන්සේ මරණය පරාජකරමින් පෙන්වුයේ එතුමාගේ මෙසියානු </a:t>
            </a:r>
            <a:r>
              <a:rPr lang="en-US" altLang="zh-CN" sz="1800" b="1" dirty="0" smtClean="0">
                <a:solidFill>
                  <a:srgbClr val="FFFF00"/>
                </a:solidFill>
                <a:effectLst>
                  <a:outerShdw blurRad="38100" dist="38100" dir="2700000" algn="tl">
                    <a:srgbClr val="000000"/>
                  </a:outerShdw>
                </a:effectLst>
                <a:latin typeface="Arial"/>
                <a:cs typeface="Arial"/>
              </a:rPr>
              <a:t>ආ</a:t>
            </a:r>
            <a:r>
              <a:rPr lang="si-LK" altLang="zh-CN" sz="1800" b="1" dirty="0" smtClean="0">
                <a:solidFill>
                  <a:srgbClr val="FFFF00"/>
                </a:solidFill>
                <a:effectLst>
                  <a:outerShdw blurRad="38100" dist="38100" dir="2700000" algn="tl">
                    <a:srgbClr val="000000"/>
                  </a:outerShdw>
                </a:effectLst>
                <a:latin typeface="Arial"/>
                <a:cs typeface="Arial"/>
              </a:rPr>
              <a:t>ධිපත්‍යය</a:t>
            </a:r>
            <a:r>
              <a:rPr lang="en-US" altLang="zh-CN" sz="1800" b="1" dirty="0" smtClean="0">
                <a:effectLst>
                  <a:outerShdw blurRad="38100" dist="38100" dir="2700000" algn="tl">
                    <a:srgbClr val="000000"/>
                  </a:outerShdw>
                </a:effectLst>
                <a:latin typeface="Arial"/>
                <a:cs typeface="Arial"/>
              </a:rPr>
              <a:t> </a:t>
            </a:r>
            <a:r>
              <a:rPr lang="si-LK" altLang="zh-CN" sz="1800" b="1" dirty="0" smtClean="0">
                <a:effectLst>
                  <a:outerShdw blurRad="38100" dist="38100" dir="2700000" algn="tl">
                    <a:srgbClr val="000000"/>
                  </a:outerShdw>
                </a:effectLst>
                <a:latin typeface="Arial"/>
                <a:cs typeface="Arial"/>
              </a:rPr>
              <a:t>සහ රාජ්‍යය ගෙන ඒමේ හැකියාවයි</a:t>
            </a:r>
            <a:r>
              <a:rPr lang="en-US" altLang="zh-CN" sz="1800" b="1" dirty="0" smtClean="0">
                <a:effectLst>
                  <a:outerShdw blurRad="38100" dist="38100" dir="2700000" algn="tl">
                    <a:srgbClr val="000000"/>
                  </a:outerShdw>
                </a:effectLst>
                <a:latin typeface="Arial"/>
                <a:cs typeface="Arial"/>
              </a:rPr>
              <a:t> </a:t>
            </a:r>
            <a:r>
              <a:rPr lang="en-US" altLang="zh-CN" sz="1800" b="1" dirty="0">
                <a:effectLst>
                  <a:outerShdw blurRad="38100" dist="38100" dir="2700000" algn="tl">
                    <a:srgbClr val="000000"/>
                  </a:outerShdw>
                </a:effectLst>
                <a:latin typeface="Arial"/>
                <a:cs typeface="Arial"/>
              </a:rPr>
              <a:t>(28)</a:t>
            </a:r>
            <a:endParaRPr lang="en-US" sz="1800" b="1" dirty="0">
              <a:effectLst>
                <a:outerShdw blurRad="38100" dist="38100" dir="2700000" algn="tl">
                  <a:srgbClr val="000000"/>
                </a:outerShdw>
              </a:effectLst>
              <a:latin typeface="Arial"/>
              <a:cs typeface="Arial"/>
            </a:endParaRPr>
          </a:p>
        </p:txBody>
      </p:sp>
      <p:sp>
        <p:nvSpPr>
          <p:cNvPr id="125957" name="Title 8"/>
          <p:cNvSpPr>
            <a:spLocks noGrp="1"/>
          </p:cNvSpPr>
          <p:nvPr>
            <p:ph type="title"/>
          </p:nvPr>
        </p:nvSpPr>
        <p:spPr>
          <a:xfrm>
            <a:off x="914400" y="-76200"/>
            <a:ext cx="7162800" cy="685800"/>
          </a:xfrm>
        </p:spPr>
        <p:txBody>
          <a:bodyPr/>
          <a:lstStyle/>
          <a:p>
            <a:pPr algn="ctr" eaLnBrk="1" hangingPunct="1"/>
            <a:r>
              <a:rPr lang="si-LK" sz="2800" dirty="0" smtClean="0">
                <a:latin typeface="Arial" charset="0"/>
                <a:ea typeface="ＭＳ Ｐゴシック" charset="0"/>
              </a:rPr>
              <a:t>මතෙව් සුභාරංචිය</a:t>
            </a:r>
            <a:endParaRPr lang="en-US" sz="2800" dirty="0">
              <a:latin typeface="Arial" charset="0"/>
              <a:ea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6">
                                            <p:txEl>
                                              <p:pRg st="0" end="0"/>
                                            </p:txEl>
                                          </p:spTgt>
                                        </p:tgtEl>
                                        <p:attrNameLst>
                                          <p:attrName>style.visibility</p:attrName>
                                        </p:attrNameLst>
                                      </p:cBhvr>
                                      <p:to>
                                        <p:strVal val="visible"/>
                                      </p:to>
                                    </p:set>
                                    <p:anim calcmode="lin" valueType="num">
                                      <p:cBhvr additive="base">
                                        <p:cTn id="7" dur="500" fill="hold"/>
                                        <p:tgtEl>
                                          <p:spTgt spid="1741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16">
                                            <p:txEl>
                                              <p:pRg st="2" end="2"/>
                                            </p:txEl>
                                          </p:spTgt>
                                        </p:tgtEl>
                                        <p:attrNameLst>
                                          <p:attrName>style.visibility</p:attrName>
                                        </p:attrNameLst>
                                      </p:cBhvr>
                                      <p:to>
                                        <p:strVal val="visible"/>
                                      </p:to>
                                    </p:set>
                                    <p:anim calcmode="lin" valueType="num">
                                      <p:cBhvr additive="base">
                                        <p:cTn id="13" dur="500" fill="hold"/>
                                        <p:tgtEl>
                                          <p:spTgt spid="17416">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41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416">
                                            <p:txEl>
                                              <p:pRg st="3" end="3"/>
                                            </p:txEl>
                                          </p:spTgt>
                                        </p:tgtEl>
                                        <p:attrNameLst>
                                          <p:attrName>style.visibility</p:attrName>
                                        </p:attrNameLst>
                                      </p:cBhvr>
                                      <p:to>
                                        <p:strVal val="visible"/>
                                      </p:to>
                                    </p:set>
                                    <p:anim calcmode="lin" valueType="num">
                                      <p:cBhvr additive="base">
                                        <p:cTn id="19" dur="500" fill="hold"/>
                                        <p:tgtEl>
                                          <p:spTgt spid="17416">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741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7416">
                                            <p:txEl>
                                              <p:pRg st="4" end="4"/>
                                            </p:txEl>
                                          </p:spTgt>
                                        </p:tgtEl>
                                        <p:attrNameLst>
                                          <p:attrName>style.visibility</p:attrName>
                                        </p:attrNameLst>
                                      </p:cBhvr>
                                      <p:to>
                                        <p:strVal val="visible"/>
                                      </p:to>
                                    </p:set>
                                    <p:anim calcmode="lin" valueType="num">
                                      <p:cBhvr additive="base">
                                        <p:cTn id="25" dur="500" fill="hold"/>
                                        <p:tgtEl>
                                          <p:spTgt spid="17416">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741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7416">
                                            <p:txEl>
                                              <p:pRg st="5" end="5"/>
                                            </p:txEl>
                                          </p:spTgt>
                                        </p:tgtEl>
                                        <p:attrNameLst>
                                          <p:attrName>style.visibility</p:attrName>
                                        </p:attrNameLst>
                                      </p:cBhvr>
                                      <p:to>
                                        <p:strVal val="visible"/>
                                      </p:to>
                                    </p:set>
                                    <p:anim calcmode="lin" valueType="num">
                                      <p:cBhvr additive="base">
                                        <p:cTn id="31" dur="500" fill="hold"/>
                                        <p:tgtEl>
                                          <p:spTgt spid="17416">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741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7418">
                                            <p:txEl>
                                              <p:pRg st="0" end="0"/>
                                            </p:txEl>
                                          </p:spTgt>
                                        </p:tgtEl>
                                        <p:attrNameLst>
                                          <p:attrName>style.visibility</p:attrName>
                                        </p:attrNameLst>
                                      </p:cBhvr>
                                      <p:to>
                                        <p:strVal val="visible"/>
                                      </p:to>
                                    </p:set>
                                    <p:anim calcmode="lin" valueType="num">
                                      <p:cBhvr additive="base">
                                        <p:cTn id="37" dur="500" fill="hold"/>
                                        <p:tgtEl>
                                          <p:spTgt spid="17418">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741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7418">
                                            <p:txEl>
                                              <p:pRg st="2" end="2"/>
                                            </p:txEl>
                                          </p:spTgt>
                                        </p:tgtEl>
                                        <p:attrNameLst>
                                          <p:attrName>style.visibility</p:attrName>
                                        </p:attrNameLst>
                                      </p:cBhvr>
                                      <p:to>
                                        <p:strVal val="visible"/>
                                      </p:to>
                                    </p:set>
                                    <p:anim calcmode="lin" valueType="num">
                                      <p:cBhvr additive="base">
                                        <p:cTn id="43" dur="500" fill="hold"/>
                                        <p:tgtEl>
                                          <p:spTgt spid="17418">
                                            <p:txEl>
                                              <p:pRg st="2" end="2"/>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741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7418">
                                            <p:txEl>
                                              <p:pRg st="3" end="3"/>
                                            </p:txEl>
                                          </p:spTgt>
                                        </p:tgtEl>
                                        <p:attrNameLst>
                                          <p:attrName>style.visibility</p:attrName>
                                        </p:attrNameLst>
                                      </p:cBhvr>
                                      <p:to>
                                        <p:strVal val="visible"/>
                                      </p:to>
                                    </p:set>
                                    <p:anim calcmode="lin" valueType="num">
                                      <p:cBhvr additive="base">
                                        <p:cTn id="49" dur="500" fill="hold"/>
                                        <p:tgtEl>
                                          <p:spTgt spid="17418">
                                            <p:txEl>
                                              <p:pRg st="3" end="3"/>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741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7418">
                                            <p:txEl>
                                              <p:pRg st="4" end="4"/>
                                            </p:txEl>
                                          </p:spTgt>
                                        </p:tgtEl>
                                        <p:attrNameLst>
                                          <p:attrName>style.visibility</p:attrName>
                                        </p:attrNameLst>
                                      </p:cBhvr>
                                      <p:to>
                                        <p:strVal val="visible"/>
                                      </p:to>
                                    </p:set>
                                    <p:anim calcmode="lin" valueType="num">
                                      <p:cBhvr additive="base">
                                        <p:cTn id="55" dur="500" fill="hold"/>
                                        <p:tgtEl>
                                          <p:spTgt spid="17418">
                                            <p:txEl>
                                              <p:pRg st="4" end="4"/>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741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17418">
                                            <p:txEl>
                                              <p:pRg st="5" end="5"/>
                                            </p:txEl>
                                          </p:spTgt>
                                        </p:tgtEl>
                                        <p:attrNameLst>
                                          <p:attrName>style.visibility</p:attrName>
                                        </p:attrNameLst>
                                      </p:cBhvr>
                                      <p:to>
                                        <p:strVal val="visible"/>
                                      </p:to>
                                    </p:set>
                                    <p:anim calcmode="lin" valueType="num">
                                      <p:cBhvr additive="base">
                                        <p:cTn id="61" dur="500" fill="hold"/>
                                        <p:tgtEl>
                                          <p:spTgt spid="17418">
                                            <p:txEl>
                                              <p:pRg st="5" end="5"/>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1741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17418">
                                            <p:txEl>
                                              <p:pRg st="6" end="6"/>
                                            </p:txEl>
                                          </p:spTgt>
                                        </p:tgtEl>
                                        <p:attrNameLst>
                                          <p:attrName>style.visibility</p:attrName>
                                        </p:attrNameLst>
                                      </p:cBhvr>
                                      <p:to>
                                        <p:strVal val="visible"/>
                                      </p:to>
                                    </p:set>
                                    <p:anim calcmode="lin" valueType="num">
                                      <p:cBhvr additive="base">
                                        <p:cTn id="67" dur="500" fill="hold"/>
                                        <p:tgtEl>
                                          <p:spTgt spid="17418">
                                            <p:txEl>
                                              <p:pRg st="6" end="6"/>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17418">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build="p" bldLvl="2" autoUpdateAnimBg="0"/>
      <p:bldP spid="17418" grpId="0" build="p" bldLvl="2" autoUpdateAnimBg="0"/>
    </p:bldLst>
  </p:timing>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0.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1.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2.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3.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2.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3.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4.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5.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6.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7.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8.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9.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7638</TotalTime>
  <Words>2296</Words>
  <Application>Microsoft Macintosh PowerPoint</Application>
  <PresentationFormat>On-screen Show (4:3)</PresentationFormat>
  <Paragraphs>459</Paragraphs>
  <Slides>70</Slides>
  <Notes>48</Notes>
  <HiddenSlides>0</HiddenSlides>
  <MMClips>0</MMClips>
  <ScaleCrop>false</ScaleCrop>
  <HeadingPairs>
    <vt:vector size="6" baseType="variant">
      <vt:variant>
        <vt:lpstr>Theme</vt:lpstr>
      </vt:variant>
      <vt:variant>
        <vt:i4>12</vt:i4>
      </vt:variant>
      <vt:variant>
        <vt:lpstr>Embedded OLE Servers</vt:lpstr>
      </vt:variant>
      <vt:variant>
        <vt:i4>1</vt:i4>
      </vt:variant>
      <vt:variant>
        <vt:lpstr>Slide Titles</vt:lpstr>
      </vt:variant>
      <vt:variant>
        <vt:i4>70</vt:i4>
      </vt:variant>
    </vt:vector>
  </HeadingPairs>
  <TitlesOfParts>
    <vt:vector size="83" baseType="lpstr">
      <vt:lpstr>Azure</vt:lpstr>
      <vt:lpstr>Beam</vt:lpstr>
      <vt:lpstr>2_Default Design</vt:lpstr>
      <vt:lpstr>Blank Presentation</vt:lpstr>
      <vt:lpstr>3_Default Design</vt:lpstr>
      <vt:lpstr>4_Default Design</vt:lpstr>
      <vt:lpstr>1_Default Design</vt:lpstr>
      <vt:lpstr>1_Beam</vt:lpstr>
      <vt:lpstr>5_Default Design</vt:lpstr>
      <vt:lpstr>Orbit</vt:lpstr>
      <vt:lpstr>1_Azure</vt:lpstr>
      <vt:lpstr>2_Azure</vt:lpstr>
      <vt:lpstr>Clip</vt:lpstr>
      <vt:lpstr>නව ගිවිසුම් යුගයේ දේශපාලන පසුබිම  </vt:lpstr>
      <vt:lpstr>ක්‍රියා පොතේ සහ යැවුම්පත්‍ර වල සදහන් සියලුම ස්ථාන භූගෝලීය වශයෙන්  (Quiz #2)</vt:lpstr>
      <vt:lpstr>මෙම පාඨමාලාව දෙස පක්ෂියෙකුගේ ඇසින් බැලූ විට </vt:lpstr>
      <vt:lpstr>ඉතිහාසය තුල දේව සැලැස්මෙ අදියරයන්</vt:lpstr>
      <vt:lpstr>අන්තර්තෙස්තමේන්තු යුගය  (425 ක්‍රි.පු.—5 ක්‍රි.පු.)</vt:lpstr>
      <vt:lpstr>The Intertestamental Era (3 slides)</vt:lpstr>
      <vt:lpstr>The Intertestamental Era</vt:lpstr>
      <vt:lpstr> “රාජ්‍යය පැමිණ ඇත”</vt:lpstr>
      <vt:lpstr>මතෙව් සුභාරංචිය</vt:lpstr>
      <vt:lpstr>දේශපාලන ඉතිහාසයේ ප්‍රභවතාවන්</vt:lpstr>
      <vt:lpstr>අසිරියානු අධිරාජ්‍යය</vt:lpstr>
      <vt:lpstr>අසිරියානුවන් විසින් ලාකීෂ් අල්ලා ගැනීම</vt:lpstr>
      <vt:lpstr>අසිරියානු ගොඩනැගීම් </vt:lpstr>
      <vt:lpstr>දානියෙල් පොතේ අනාවැකි</vt:lpstr>
      <vt:lpstr>බබිලොනියානු අධිරාජ්‍යය </vt:lpstr>
      <vt:lpstr>බබිලෝනිය තුල දානියෙල්ගේ අනාවැකි</vt:lpstr>
      <vt:lpstr>ලොව පැරණිතම ආගම ලෙස යූදාට සිදු වන්නේ කුමක්ද?</vt:lpstr>
      <vt:lpstr>බබිලෝනිය විසින් පලස්තීනය පාලනය කිරීම</vt:lpstr>
      <vt:lpstr>දානියෙල් හි සඳහන් ලොව අධිරාජ්‍යයන් </vt:lpstr>
      <vt:lpstr>දානියෙල් හි සඳහන් සති 70ව.   (දානියෙල්. 9:24-27)</vt:lpstr>
      <vt:lpstr>සති 70 ව පිලිබඳ නිර්ණයනයන්</vt:lpstr>
      <vt:lpstr>බෙල්ෂෙශර් යටත්විම</vt:lpstr>
      <vt:lpstr>Fall of Babylon</vt:lpstr>
      <vt:lpstr>පර්සියාව විසින් ඉශ්‍රයලය පාලනය  කරයි</vt:lpstr>
      <vt:lpstr>පර්සියානු යුගය</vt:lpstr>
      <vt:lpstr>පර්සියාව යටතේ සිදුවූ ප්‍රධාන ගොඩනැගීම් </vt:lpstr>
      <vt:lpstr>1. දේව මාලිගා නමස්කාරය යළි පිහිටුවීම</vt:lpstr>
      <vt:lpstr>2. මොසස්ගේ නීතිය නැවත ස්ථාපනය කිරීම</vt:lpstr>
      <vt:lpstr>3. ආර්ථික සහ අධ්‍යාත්මික ජීවිතය ප්‍රාණවත් වීම  </vt:lpstr>
      <vt:lpstr>4. දේව මාලිගාව මුල්කොටගත්  පාලනය </vt:lpstr>
      <vt:lpstr>5. අරාමීය භාෂාව </vt:lpstr>
      <vt:lpstr>පර්සියානු යුගයේ අරාමීය පැවැත්ම </vt:lpstr>
      <vt:lpstr>පර්සියානු යුගය තුල අරාමී බස </vt:lpstr>
      <vt:lpstr>6. විසිරීගිය යුදෙව්වන්  </vt:lpstr>
      <vt:lpstr>7. සමාරියයන්  </vt:lpstr>
      <vt:lpstr>8. පූරීම්  </vt:lpstr>
      <vt:lpstr>9. පැරණි ගිවිසුම මිනුමේ අවසානය </vt:lpstr>
      <vt:lpstr>10. යුදෙව් ආගම </vt:lpstr>
      <vt:lpstr>පර්සියාව යටතේ ඉශ්‍රයෙලයේ ඇතිවූ ගොඩනැගිම්</vt:lpstr>
      <vt:lpstr>පර්සියාව යටතේ ඉශ්‍රයෙලයේ ඇතිවූ ගොඩනැගිම්</vt:lpstr>
      <vt:lpstr>ඉශ්‍රයෙල් කෙරෙහි ග්‍රික පාලනය</vt:lpstr>
      <vt:lpstr>මහා ඇලෙක්සැන්ඩර් යැයි කීමට හේතුන්?</vt:lpstr>
      <vt:lpstr>ග්‍රීසියේ සිතියම </vt:lpstr>
      <vt:lpstr>ඇලෙක්සැන්ඩර් සහ ඔහුගේ අශ්වයා</vt:lpstr>
      <vt:lpstr>දානියෙල් 7 හි සඳහන් මෘගයන් සතර දෙනා </vt:lpstr>
      <vt:lpstr>පළමු මෘගයා : පියාපත් ඇති සිංහයා (බබිලෝනිය)</vt:lpstr>
      <vt:lpstr>2 වන මෘගයා : වලසා (මෙදීය - පර්සියා)</vt:lpstr>
      <vt:lpstr>3 වන මෘගයා: ව්‍යාග්‍රයා (ග්‍රීසිය)</vt:lpstr>
      <vt:lpstr>4 වන මෘගයා : භයානක පෙනුමැති (රෝමය)</vt:lpstr>
      <vt:lpstr>4 වන මෘගයාගේ කුඩා අඟ (අන්ත ක්‍රිස්තුස් )</vt:lpstr>
      <vt:lpstr>දානියෙල්  8</vt:lpstr>
      <vt:lpstr>දානියෙල් හි දින වකවානු</vt:lpstr>
      <vt:lpstr>ඇලෙක්සැන්ඩර් විසින් හඳුන්වා දෙයි …</vt:lpstr>
      <vt:lpstr>දානියෙල්  8 හි දිගහරින දෑ </vt:lpstr>
      <vt:lpstr>වඩා ශක්තිමත් හා වේගවත් කවුද?</vt:lpstr>
      <vt:lpstr>  එළුවා බැටළුවාව පරදයි  (දානි . 8)?</vt:lpstr>
      <vt:lpstr>බැටළුවා සහ එළුවා  (දානි. 8)</vt:lpstr>
      <vt:lpstr>දහස් ගණනක් දෙනාගේ පිටුපසින් සිටිමින් ගමන් කරනවාට වඩා තම හේවායන් සමඟ ඉදිරියෙන් ගමන් කිරීමට තිබූ ඇලෙක්සැන්ඩර්ගේ “උමතු උද්යොගය” ඔවුන්ගේ උපකාර ලැබීමට හේතුවක් විය.</vt:lpstr>
      <vt:lpstr>ප්‍රතිවාදියාට අවස්ථාවක් ලැබීමට පෙර ඔහුගේ දිගු හෙල්ලය ඉක්මන් විය</vt:lpstr>
      <vt:lpstr>දානියල් 8 හි ඇලෙක්සැන්ඩර්ගේ ක්‍රියා සම්පූර්ණයි   </vt:lpstr>
      <vt:lpstr>ඇලෙක්සැන්ඩර්ගේ ජයග්‍රහණයන්</vt:lpstr>
      <vt:lpstr>ඔහුගේ වැටීම</vt:lpstr>
      <vt:lpstr>ඇලෙක්සැන්ඩර් බබිලෝනියේදී රෝගාතුර විය</vt:lpstr>
      <vt:lpstr>වයස අවුරුදු 32 දී ඇලෙක්සැන්ඩර් බබිලෝනියේදී මිය යයි </vt:lpstr>
      <vt:lpstr> වසර 10 ක් රොක්සැන් සමඟ විවාහ වී සිටියද, දරුවකු සිටියේ නැත</vt:lpstr>
      <vt:lpstr>ඇලෙක්සැන්ඩර්ට පසුව…</vt:lpstr>
      <vt:lpstr>දෙකපොලිසියෙහි  ජෙරාශ් </vt:lpstr>
      <vt:lpstr>ජෙරාශ් එහි තේජවත් දවස්වල</vt:lpstr>
      <vt:lpstr>නව ගිවිසුම් යුගයේ පසුබිම් සඳහා BibleStudyDownloads.org  වෙත පිවිසෙන්න </vt:lpstr>
      <vt:lpstr>Black</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536</cp:revision>
  <dcterms:created xsi:type="dcterms:W3CDTF">2002-12-14T17:46:52Z</dcterms:created>
  <dcterms:modified xsi:type="dcterms:W3CDTF">2017-09-12T05:04:43Z</dcterms:modified>
</cp:coreProperties>
</file>